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63" r:id="rId3"/>
  </p:sldMasterIdLst>
  <p:notesMasterIdLst>
    <p:notesMasterId r:id="rId26"/>
  </p:notesMasterIdLst>
  <p:sldIdLst>
    <p:sldId id="413" r:id="rId4"/>
    <p:sldId id="435" r:id="rId5"/>
    <p:sldId id="276" r:id="rId6"/>
    <p:sldId id="436" r:id="rId7"/>
    <p:sldId id="414" r:id="rId8"/>
    <p:sldId id="440" r:id="rId9"/>
    <p:sldId id="280" r:id="rId10"/>
    <p:sldId id="416" r:id="rId11"/>
    <p:sldId id="415" r:id="rId12"/>
    <p:sldId id="362" r:id="rId13"/>
    <p:sldId id="437" r:id="rId14"/>
    <p:sldId id="438" r:id="rId15"/>
    <p:sldId id="439" r:id="rId16"/>
    <p:sldId id="419" r:id="rId17"/>
    <p:sldId id="420" r:id="rId18"/>
    <p:sldId id="421" r:id="rId19"/>
    <p:sldId id="422" r:id="rId20"/>
    <p:sldId id="423" r:id="rId21"/>
    <p:sldId id="424" r:id="rId22"/>
    <p:sldId id="429" r:id="rId23"/>
    <p:sldId id="410" r:id="rId24"/>
    <p:sldId id="4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 Doran" initials="R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9" autoAdjust="0"/>
    <p:restoredTop sz="94660"/>
  </p:normalViewPr>
  <p:slideViewPr>
    <p:cSldViewPr>
      <p:cViewPr>
        <p:scale>
          <a:sx n="50" d="100"/>
          <a:sy n="50" d="100"/>
        </p:scale>
        <p:origin x="-1397" y="-35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DBAF-9E4A-42AE-B198-E937133AADCD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92A3-4D83-4226-90FE-E798F6D2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899B4-E1DB-4B8F-82A6-5F08931E492B}" type="slidenum">
              <a:rPr lang="en-GB"/>
              <a:pPr/>
              <a:t>1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393" tIns="43196" rIns="86393" bIns="43196"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CA9C6A-C400-49B4-AAEE-291DE99EBBE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31DA6C7-7EED-403F-8CEC-B4B9F384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5590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28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74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38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3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43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9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6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1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26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6480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4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CA9C6A-C400-49B4-AAEE-291DE99EBBE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31DA6C7-7EED-403F-8CEC-B4B9F38478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015" y="5807093"/>
            <a:ext cx="3339855" cy="1078295"/>
            <a:chOff x="8011" y="5741207"/>
            <a:chExt cx="3339854" cy="1078294"/>
          </a:xfrm>
        </p:grpSpPr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" y="5741207"/>
              <a:ext cx="1120311" cy="64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" y="6380935"/>
              <a:ext cx="3339852" cy="438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845" y="5741207"/>
              <a:ext cx="1005883" cy="644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123" y="6021288"/>
              <a:ext cx="1225742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6232449" y="5778647"/>
            <a:ext cx="2948067" cy="1106740"/>
            <a:chOff x="6156176" y="5712761"/>
            <a:chExt cx="2948066" cy="1106740"/>
          </a:xfrm>
        </p:grpSpPr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712761"/>
              <a:ext cx="903099" cy="110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053" y="5712761"/>
              <a:ext cx="2088189" cy="110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658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8118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4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38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3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2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7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9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67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8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26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6480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4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CA9C6A-C400-49B4-AAEE-291DE99EBBE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31DA6C7-7EED-403F-8CEC-B4B9F38478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015" y="5807093"/>
            <a:ext cx="3339855" cy="1078295"/>
            <a:chOff x="8011" y="5741207"/>
            <a:chExt cx="3339854" cy="1078294"/>
          </a:xfrm>
        </p:grpSpPr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" y="5741207"/>
              <a:ext cx="1120311" cy="64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" y="6380935"/>
              <a:ext cx="3339852" cy="438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845" y="5741207"/>
              <a:ext cx="1005883" cy="644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123" y="6021288"/>
              <a:ext cx="1225742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6232449" y="5778647"/>
            <a:ext cx="2948067" cy="1106740"/>
            <a:chOff x="6156176" y="5712761"/>
            <a:chExt cx="2948066" cy="1106740"/>
          </a:xfrm>
        </p:grpSpPr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712761"/>
              <a:ext cx="903099" cy="110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053" y="5712761"/>
              <a:ext cx="2088189" cy="110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658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8118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17CF01-AA90-4195-98A8-5ACE25BB2C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CFE1DE-7223-4EC6-9522-3FAFFD1F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5"/>
          <a:stretch/>
        </p:blipFill>
        <p:spPr>
          <a:xfrm>
            <a:off x="340" y="3"/>
            <a:ext cx="9143660" cy="687258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188902" y="5755030"/>
            <a:ext cx="2948066" cy="1106740"/>
            <a:chOff x="6156176" y="5712761"/>
            <a:chExt cx="2948066" cy="1106740"/>
          </a:xfrm>
        </p:grpSpPr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712761"/>
              <a:ext cx="903099" cy="110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053" y="5712761"/>
              <a:ext cx="2088189" cy="110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" y="6180769"/>
            <a:ext cx="1369711" cy="666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6206581"/>
            <a:ext cx="2342102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0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93" r:id="rId14"/>
    <p:sldLayoutId id="214748369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19"/>
            <a:ext cx="9138192" cy="68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8011" y="5807091"/>
            <a:ext cx="3339854" cy="1078295"/>
            <a:chOff x="8011" y="5741207"/>
            <a:chExt cx="3339854" cy="1078294"/>
          </a:xfrm>
        </p:grpSpPr>
        <p:pic>
          <p:nvPicPr>
            <p:cNvPr id="4" name="Picture 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" y="5741207"/>
              <a:ext cx="1120311" cy="64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" y="6380935"/>
              <a:ext cx="3339852" cy="438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845" y="5741207"/>
              <a:ext cx="1005883" cy="644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123" y="6021288"/>
              <a:ext cx="1225742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6232446" y="5778646"/>
            <a:ext cx="2948066" cy="1106740"/>
            <a:chOff x="6156176" y="5712761"/>
            <a:chExt cx="2948066" cy="1106740"/>
          </a:xfrm>
        </p:grpSpPr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712761"/>
              <a:ext cx="903099" cy="110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053" y="5712761"/>
              <a:ext cx="2088189" cy="110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93296"/>
            <a:ext cx="936104" cy="75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70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19"/>
            <a:ext cx="9138192" cy="68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8011" y="5807091"/>
            <a:ext cx="3339854" cy="1078295"/>
            <a:chOff x="8011" y="5741207"/>
            <a:chExt cx="3339854" cy="1078294"/>
          </a:xfrm>
        </p:grpSpPr>
        <p:pic>
          <p:nvPicPr>
            <p:cNvPr id="4" name="Picture 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" y="5741207"/>
              <a:ext cx="1120311" cy="64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" y="6380935"/>
              <a:ext cx="3339852" cy="438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845" y="5741207"/>
              <a:ext cx="1005883" cy="644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123" y="6021288"/>
              <a:ext cx="1225742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6232446" y="5778646"/>
            <a:ext cx="2948066" cy="1106740"/>
            <a:chOff x="6156176" y="5712761"/>
            <a:chExt cx="2948066" cy="1106740"/>
          </a:xfrm>
        </p:grpSpPr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712761"/>
              <a:ext cx="903099" cy="110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053" y="5712761"/>
              <a:ext cx="2088189" cy="110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93296"/>
            <a:ext cx="936104" cy="75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70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Rosa\Nuclio\Caspian\UQ_AssetDemo.wmv" TargetMode="External"/><Relationship Id="rId6" Type="http://schemas.openxmlformats.org/officeDocument/2006/relationships/hyperlink" Target="http://www.worldwidetelescope.org/webclient/default.aspx?tour=http://www.worldwidetelescope.org/wwtweb/gettour.aspx?GUID=395798b3-2de0-43fd-8cb3-19bb00f3cf1e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image" Target="../media/image21.gif"/><Relationship Id="rId4" Type="http://schemas.openxmlformats.org/officeDocument/2006/relationships/hyperlink" Target="file:///C:\Users\Rosa\Documents\SalsaJ2\SalsaJ2.jar" TargetMode="Externa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5" Type="http://schemas.openxmlformats.org/officeDocument/2006/relationships/image" Target="../media/image2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504" y="1660411"/>
            <a:ext cx="8842728" cy="4288871"/>
            <a:chOff x="107504" y="1660410"/>
            <a:chExt cx="8842728" cy="4288870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7192" y="2873647"/>
              <a:ext cx="1737939" cy="1797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9" y="5305221"/>
              <a:ext cx="1926267" cy="64405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890" y="1811459"/>
              <a:ext cx="1514342" cy="122797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511" y="5023848"/>
              <a:ext cx="3181966" cy="569578"/>
            </a:xfrm>
            <a:prstGeom prst="rect">
              <a:avLst/>
            </a:prstGeom>
          </p:spPr>
        </p:pic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 rot="20275256">
              <a:off x="5309666" y="1893157"/>
              <a:ext cx="2121137" cy="893517"/>
              <a:chOff x="2389188" y="2508250"/>
              <a:chExt cx="4364038" cy="1838326"/>
            </a:xfrm>
          </p:grpSpPr>
          <p:grpSp>
            <p:nvGrpSpPr>
              <p:cNvPr id="66" name="Group 19"/>
              <p:cNvGrpSpPr>
                <a:grpSpLocks/>
              </p:cNvGrpSpPr>
              <p:nvPr/>
            </p:nvGrpSpPr>
            <p:grpSpPr bwMode="auto">
              <a:xfrm>
                <a:off x="2389188" y="3259138"/>
                <a:ext cx="801688" cy="1035050"/>
                <a:chOff x="1505" y="2053"/>
                <a:chExt cx="505" cy="652"/>
              </a:xfrm>
              <a:solidFill>
                <a:schemeClr val="bg1"/>
              </a:solidFill>
            </p:grpSpPr>
            <p:sp>
              <p:nvSpPr>
                <p:cNvPr id="102" name="Freeform 9"/>
                <p:cNvSpPr>
                  <a:spLocks/>
                </p:cNvSpPr>
                <p:nvPr/>
              </p:nvSpPr>
              <p:spPr bwMode="auto">
                <a:xfrm>
                  <a:off x="1578" y="2053"/>
                  <a:ext cx="176" cy="164"/>
                </a:xfrm>
                <a:custGeom>
                  <a:avLst/>
                  <a:gdLst>
                    <a:gd name="T0" fmla="*/ 104 w 176"/>
                    <a:gd name="T1" fmla="*/ 46 h 164"/>
                    <a:gd name="T2" fmla="*/ 90 w 176"/>
                    <a:gd name="T3" fmla="*/ 23 h 164"/>
                    <a:gd name="T4" fmla="*/ 74 w 176"/>
                    <a:gd name="T5" fmla="*/ 8 h 164"/>
                    <a:gd name="T6" fmla="*/ 59 w 176"/>
                    <a:gd name="T7" fmla="*/ 0 h 164"/>
                    <a:gd name="T8" fmla="*/ 40 w 176"/>
                    <a:gd name="T9" fmla="*/ 0 h 164"/>
                    <a:gd name="T10" fmla="*/ 24 w 176"/>
                    <a:gd name="T11" fmla="*/ 5 h 164"/>
                    <a:gd name="T12" fmla="*/ 12 w 176"/>
                    <a:gd name="T13" fmla="*/ 18 h 164"/>
                    <a:gd name="T14" fmla="*/ 5 w 176"/>
                    <a:gd name="T15" fmla="*/ 36 h 164"/>
                    <a:gd name="T16" fmla="*/ 0 w 176"/>
                    <a:gd name="T17" fmla="*/ 64 h 164"/>
                    <a:gd name="T18" fmla="*/ 1 w 176"/>
                    <a:gd name="T19" fmla="*/ 93 h 164"/>
                    <a:gd name="T20" fmla="*/ 8 w 176"/>
                    <a:gd name="T21" fmla="*/ 120 h 164"/>
                    <a:gd name="T22" fmla="*/ 17 w 176"/>
                    <a:gd name="T23" fmla="*/ 141 h 164"/>
                    <a:gd name="T24" fmla="*/ 32 w 176"/>
                    <a:gd name="T25" fmla="*/ 156 h 164"/>
                    <a:gd name="T26" fmla="*/ 50 w 176"/>
                    <a:gd name="T27" fmla="*/ 163 h 164"/>
                    <a:gd name="T28" fmla="*/ 67 w 176"/>
                    <a:gd name="T29" fmla="*/ 164 h 164"/>
                    <a:gd name="T30" fmla="*/ 83 w 176"/>
                    <a:gd name="T31" fmla="*/ 161 h 164"/>
                    <a:gd name="T32" fmla="*/ 98 w 176"/>
                    <a:gd name="T33" fmla="*/ 153 h 164"/>
                    <a:gd name="T34" fmla="*/ 109 w 176"/>
                    <a:gd name="T35" fmla="*/ 140 h 164"/>
                    <a:gd name="T36" fmla="*/ 113 w 176"/>
                    <a:gd name="T37" fmla="*/ 125 h 164"/>
                    <a:gd name="T38" fmla="*/ 116 w 176"/>
                    <a:gd name="T39" fmla="*/ 107 h 164"/>
                    <a:gd name="T40" fmla="*/ 116 w 176"/>
                    <a:gd name="T41" fmla="*/ 85 h 164"/>
                    <a:gd name="T42" fmla="*/ 113 w 176"/>
                    <a:gd name="T43" fmla="*/ 70 h 164"/>
                    <a:gd name="T44" fmla="*/ 139 w 176"/>
                    <a:gd name="T45" fmla="*/ 64 h 164"/>
                    <a:gd name="T46" fmla="*/ 165 w 176"/>
                    <a:gd name="T47" fmla="*/ 60 h 164"/>
                    <a:gd name="T48" fmla="*/ 172 w 176"/>
                    <a:gd name="T49" fmla="*/ 58 h 164"/>
                    <a:gd name="T50" fmla="*/ 176 w 176"/>
                    <a:gd name="T51" fmla="*/ 46 h 164"/>
                    <a:gd name="T52" fmla="*/ 172 w 176"/>
                    <a:gd name="T53" fmla="*/ 36 h 164"/>
                    <a:gd name="T54" fmla="*/ 161 w 176"/>
                    <a:gd name="T55" fmla="*/ 27 h 164"/>
                    <a:gd name="T56" fmla="*/ 148 w 176"/>
                    <a:gd name="T57" fmla="*/ 27 h 164"/>
                    <a:gd name="T58" fmla="*/ 132 w 176"/>
                    <a:gd name="T59" fmla="*/ 37 h 164"/>
                    <a:gd name="T60" fmla="*/ 116 w 176"/>
                    <a:gd name="T61" fmla="*/ 43 h 164"/>
                    <a:gd name="T62" fmla="*/ 104 w 176"/>
                    <a:gd name="T63" fmla="*/ 46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6" h="164">
                      <a:moveTo>
                        <a:pt x="104" y="46"/>
                      </a:moveTo>
                      <a:lnTo>
                        <a:pt x="90" y="23"/>
                      </a:lnTo>
                      <a:lnTo>
                        <a:pt x="74" y="8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4" y="5"/>
                      </a:lnTo>
                      <a:lnTo>
                        <a:pt x="12" y="18"/>
                      </a:lnTo>
                      <a:lnTo>
                        <a:pt x="5" y="36"/>
                      </a:lnTo>
                      <a:lnTo>
                        <a:pt x="0" y="64"/>
                      </a:lnTo>
                      <a:lnTo>
                        <a:pt x="1" y="93"/>
                      </a:lnTo>
                      <a:lnTo>
                        <a:pt x="8" y="120"/>
                      </a:lnTo>
                      <a:lnTo>
                        <a:pt x="17" y="141"/>
                      </a:lnTo>
                      <a:lnTo>
                        <a:pt x="32" y="156"/>
                      </a:lnTo>
                      <a:lnTo>
                        <a:pt x="50" y="163"/>
                      </a:lnTo>
                      <a:lnTo>
                        <a:pt x="67" y="164"/>
                      </a:lnTo>
                      <a:lnTo>
                        <a:pt x="83" y="161"/>
                      </a:lnTo>
                      <a:lnTo>
                        <a:pt x="98" y="153"/>
                      </a:lnTo>
                      <a:lnTo>
                        <a:pt x="109" y="140"/>
                      </a:lnTo>
                      <a:lnTo>
                        <a:pt x="113" y="125"/>
                      </a:lnTo>
                      <a:lnTo>
                        <a:pt x="116" y="107"/>
                      </a:lnTo>
                      <a:lnTo>
                        <a:pt x="116" y="85"/>
                      </a:lnTo>
                      <a:lnTo>
                        <a:pt x="113" y="70"/>
                      </a:lnTo>
                      <a:lnTo>
                        <a:pt x="139" y="64"/>
                      </a:lnTo>
                      <a:lnTo>
                        <a:pt x="165" y="60"/>
                      </a:lnTo>
                      <a:lnTo>
                        <a:pt x="172" y="58"/>
                      </a:lnTo>
                      <a:lnTo>
                        <a:pt x="176" y="46"/>
                      </a:lnTo>
                      <a:lnTo>
                        <a:pt x="172" y="36"/>
                      </a:lnTo>
                      <a:lnTo>
                        <a:pt x="161" y="27"/>
                      </a:lnTo>
                      <a:lnTo>
                        <a:pt x="148" y="27"/>
                      </a:lnTo>
                      <a:lnTo>
                        <a:pt x="132" y="37"/>
                      </a:lnTo>
                      <a:lnTo>
                        <a:pt x="116" y="43"/>
                      </a:lnTo>
                      <a:lnTo>
                        <a:pt x="104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03" name="Freeform 10"/>
                <p:cNvSpPr>
                  <a:spLocks/>
                </p:cNvSpPr>
                <p:nvPr/>
              </p:nvSpPr>
              <p:spPr bwMode="auto">
                <a:xfrm>
                  <a:off x="1699" y="2167"/>
                  <a:ext cx="271" cy="115"/>
                </a:xfrm>
                <a:custGeom>
                  <a:avLst/>
                  <a:gdLst>
                    <a:gd name="T0" fmla="*/ 5 w 271"/>
                    <a:gd name="T1" fmla="*/ 49 h 115"/>
                    <a:gd name="T2" fmla="*/ 27 w 271"/>
                    <a:gd name="T3" fmla="*/ 46 h 115"/>
                    <a:gd name="T4" fmla="*/ 38 w 271"/>
                    <a:gd name="T5" fmla="*/ 50 h 115"/>
                    <a:gd name="T6" fmla="*/ 61 w 271"/>
                    <a:gd name="T7" fmla="*/ 65 h 115"/>
                    <a:gd name="T8" fmla="*/ 80 w 271"/>
                    <a:gd name="T9" fmla="*/ 76 h 115"/>
                    <a:gd name="T10" fmla="*/ 101 w 271"/>
                    <a:gd name="T11" fmla="*/ 85 h 115"/>
                    <a:gd name="T12" fmla="*/ 124 w 271"/>
                    <a:gd name="T13" fmla="*/ 83 h 115"/>
                    <a:gd name="T14" fmla="*/ 128 w 271"/>
                    <a:gd name="T15" fmla="*/ 81 h 115"/>
                    <a:gd name="T16" fmla="*/ 146 w 271"/>
                    <a:gd name="T17" fmla="*/ 71 h 115"/>
                    <a:gd name="T18" fmla="*/ 170 w 271"/>
                    <a:gd name="T19" fmla="*/ 59 h 115"/>
                    <a:gd name="T20" fmla="*/ 184 w 271"/>
                    <a:gd name="T21" fmla="*/ 43 h 115"/>
                    <a:gd name="T22" fmla="*/ 198 w 271"/>
                    <a:gd name="T23" fmla="*/ 22 h 115"/>
                    <a:gd name="T24" fmla="*/ 213 w 271"/>
                    <a:gd name="T25" fmla="*/ 5 h 115"/>
                    <a:gd name="T26" fmla="*/ 224 w 271"/>
                    <a:gd name="T27" fmla="*/ 0 h 115"/>
                    <a:gd name="T28" fmla="*/ 235 w 271"/>
                    <a:gd name="T29" fmla="*/ 5 h 115"/>
                    <a:gd name="T30" fmla="*/ 237 w 271"/>
                    <a:gd name="T31" fmla="*/ 12 h 115"/>
                    <a:gd name="T32" fmla="*/ 253 w 271"/>
                    <a:gd name="T33" fmla="*/ 15 h 115"/>
                    <a:gd name="T34" fmla="*/ 264 w 271"/>
                    <a:gd name="T35" fmla="*/ 19 h 115"/>
                    <a:gd name="T36" fmla="*/ 271 w 271"/>
                    <a:gd name="T37" fmla="*/ 31 h 115"/>
                    <a:gd name="T38" fmla="*/ 271 w 271"/>
                    <a:gd name="T39" fmla="*/ 45 h 115"/>
                    <a:gd name="T40" fmla="*/ 253 w 271"/>
                    <a:gd name="T41" fmla="*/ 62 h 115"/>
                    <a:gd name="T42" fmla="*/ 229 w 271"/>
                    <a:gd name="T43" fmla="*/ 67 h 115"/>
                    <a:gd name="T44" fmla="*/ 206 w 271"/>
                    <a:gd name="T45" fmla="*/ 65 h 115"/>
                    <a:gd name="T46" fmla="*/ 187 w 271"/>
                    <a:gd name="T47" fmla="*/ 69 h 115"/>
                    <a:gd name="T48" fmla="*/ 159 w 271"/>
                    <a:gd name="T49" fmla="*/ 89 h 115"/>
                    <a:gd name="T50" fmla="*/ 137 w 271"/>
                    <a:gd name="T51" fmla="*/ 105 h 115"/>
                    <a:gd name="T52" fmla="*/ 112 w 271"/>
                    <a:gd name="T53" fmla="*/ 113 h 115"/>
                    <a:gd name="T54" fmla="*/ 90 w 271"/>
                    <a:gd name="T55" fmla="*/ 115 h 115"/>
                    <a:gd name="T56" fmla="*/ 71 w 271"/>
                    <a:gd name="T57" fmla="*/ 109 h 115"/>
                    <a:gd name="T58" fmla="*/ 53 w 271"/>
                    <a:gd name="T59" fmla="*/ 102 h 115"/>
                    <a:gd name="T60" fmla="*/ 40 w 271"/>
                    <a:gd name="T61" fmla="*/ 94 h 115"/>
                    <a:gd name="T62" fmla="*/ 25 w 271"/>
                    <a:gd name="T63" fmla="*/ 89 h 115"/>
                    <a:gd name="T64" fmla="*/ 17 w 271"/>
                    <a:gd name="T65" fmla="*/ 80 h 115"/>
                    <a:gd name="T66" fmla="*/ 11 w 271"/>
                    <a:gd name="T67" fmla="*/ 67 h 115"/>
                    <a:gd name="T68" fmla="*/ 0 w 271"/>
                    <a:gd name="T69" fmla="*/ 55 h 115"/>
                    <a:gd name="T70" fmla="*/ 5 w 271"/>
                    <a:gd name="T71" fmla="*/ 4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71" h="115">
                      <a:moveTo>
                        <a:pt x="5" y="49"/>
                      </a:moveTo>
                      <a:lnTo>
                        <a:pt x="27" y="46"/>
                      </a:lnTo>
                      <a:lnTo>
                        <a:pt x="38" y="50"/>
                      </a:lnTo>
                      <a:lnTo>
                        <a:pt x="61" y="65"/>
                      </a:lnTo>
                      <a:lnTo>
                        <a:pt x="80" y="76"/>
                      </a:lnTo>
                      <a:lnTo>
                        <a:pt x="101" y="85"/>
                      </a:lnTo>
                      <a:lnTo>
                        <a:pt x="124" y="83"/>
                      </a:lnTo>
                      <a:lnTo>
                        <a:pt x="128" y="81"/>
                      </a:lnTo>
                      <a:lnTo>
                        <a:pt x="146" y="71"/>
                      </a:lnTo>
                      <a:lnTo>
                        <a:pt x="170" y="59"/>
                      </a:lnTo>
                      <a:lnTo>
                        <a:pt x="184" y="43"/>
                      </a:lnTo>
                      <a:lnTo>
                        <a:pt x="198" y="22"/>
                      </a:lnTo>
                      <a:lnTo>
                        <a:pt x="213" y="5"/>
                      </a:lnTo>
                      <a:lnTo>
                        <a:pt x="224" y="0"/>
                      </a:lnTo>
                      <a:lnTo>
                        <a:pt x="235" y="5"/>
                      </a:lnTo>
                      <a:lnTo>
                        <a:pt x="237" y="12"/>
                      </a:lnTo>
                      <a:lnTo>
                        <a:pt x="253" y="15"/>
                      </a:lnTo>
                      <a:lnTo>
                        <a:pt x="264" y="19"/>
                      </a:lnTo>
                      <a:lnTo>
                        <a:pt x="271" y="31"/>
                      </a:lnTo>
                      <a:lnTo>
                        <a:pt x="271" y="45"/>
                      </a:lnTo>
                      <a:lnTo>
                        <a:pt x="253" y="62"/>
                      </a:lnTo>
                      <a:lnTo>
                        <a:pt x="229" y="67"/>
                      </a:lnTo>
                      <a:lnTo>
                        <a:pt x="206" y="65"/>
                      </a:lnTo>
                      <a:lnTo>
                        <a:pt x="187" y="69"/>
                      </a:lnTo>
                      <a:lnTo>
                        <a:pt x="159" y="89"/>
                      </a:lnTo>
                      <a:lnTo>
                        <a:pt x="137" y="105"/>
                      </a:lnTo>
                      <a:lnTo>
                        <a:pt x="112" y="113"/>
                      </a:lnTo>
                      <a:lnTo>
                        <a:pt x="90" y="115"/>
                      </a:lnTo>
                      <a:lnTo>
                        <a:pt x="71" y="109"/>
                      </a:lnTo>
                      <a:lnTo>
                        <a:pt x="53" y="102"/>
                      </a:lnTo>
                      <a:lnTo>
                        <a:pt x="40" y="94"/>
                      </a:lnTo>
                      <a:lnTo>
                        <a:pt x="25" y="89"/>
                      </a:lnTo>
                      <a:lnTo>
                        <a:pt x="17" y="80"/>
                      </a:lnTo>
                      <a:lnTo>
                        <a:pt x="11" y="67"/>
                      </a:lnTo>
                      <a:lnTo>
                        <a:pt x="0" y="55"/>
                      </a:lnTo>
                      <a:lnTo>
                        <a:pt x="5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04" name="Freeform 11"/>
                <p:cNvSpPr>
                  <a:spLocks/>
                </p:cNvSpPr>
                <p:nvPr/>
              </p:nvSpPr>
              <p:spPr bwMode="auto">
                <a:xfrm>
                  <a:off x="1557" y="2235"/>
                  <a:ext cx="282" cy="214"/>
                </a:xfrm>
                <a:custGeom>
                  <a:avLst/>
                  <a:gdLst>
                    <a:gd name="T0" fmla="*/ 6 w 282"/>
                    <a:gd name="T1" fmla="*/ 47 h 214"/>
                    <a:gd name="T2" fmla="*/ 22 w 282"/>
                    <a:gd name="T3" fmla="*/ 16 h 214"/>
                    <a:gd name="T4" fmla="*/ 37 w 282"/>
                    <a:gd name="T5" fmla="*/ 3 h 214"/>
                    <a:gd name="T6" fmla="*/ 53 w 282"/>
                    <a:gd name="T7" fmla="*/ 0 h 214"/>
                    <a:gd name="T8" fmla="*/ 66 w 282"/>
                    <a:gd name="T9" fmla="*/ 6 h 214"/>
                    <a:gd name="T10" fmla="*/ 71 w 282"/>
                    <a:gd name="T11" fmla="*/ 21 h 214"/>
                    <a:gd name="T12" fmla="*/ 67 w 282"/>
                    <a:gd name="T13" fmla="*/ 39 h 214"/>
                    <a:gd name="T14" fmla="*/ 63 w 282"/>
                    <a:gd name="T15" fmla="*/ 42 h 214"/>
                    <a:gd name="T16" fmla="*/ 50 w 282"/>
                    <a:gd name="T17" fmla="*/ 53 h 214"/>
                    <a:gd name="T18" fmla="*/ 37 w 282"/>
                    <a:gd name="T19" fmla="*/ 76 h 214"/>
                    <a:gd name="T20" fmla="*/ 36 w 282"/>
                    <a:gd name="T21" fmla="*/ 81 h 214"/>
                    <a:gd name="T22" fmla="*/ 31 w 282"/>
                    <a:gd name="T23" fmla="*/ 102 h 214"/>
                    <a:gd name="T24" fmla="*/ 31 w 282"/>
                    <a:gd name="T25" fmla="*/ 125 h 214"/>
                    <a:gd name="T26" fmla="*/ 32 w 282"/>
                    <a:gd name="T27" fmla="*/ 140 h 214"/>
                    <a:gd name="T28" fmla="*/ 45 w 282"/>
                    <a:gd name="T29" fmla="*/ 143 h 214"/>
                    <a:gd name="T30" fmla="*/ 62 w 282"/>
                    <a:gd name="T31" fmla="*/ 143 h 214"/>
                    <a:gd name="T32" fmla="*/ 93 w 282"/>
                    <a:gd name="T33" fmla="*/ 141 h 214"/>
                    <a:gd name="T34" fmla="*/ 119 w 282"/>
                    <a:gd name="T35" fmla="*/ 133 h 214"/>
                    <a:gd name="T36" fmla="*/ 147 w 282"/>
                    <a:gd name="T37" fmla="*/ 130 h 214"/>
                    <a:gd name="T38" fmla="*/ 170 w 282"/>
                    <a:gd name="T39" fmla="*/ 126 h 214"/>
                    <a:gd name="T40" fmla="*/ 194 w 282"/>
                    <a:gd name="T41" fmla="*/ 123 h 214"/>
                    <a:gd name="T42" fmla="*/ 224 w 282"/>
                    <a:gd name="T43" fmla="*/ 125 h 214"/>
                    <a:gd name="T44" fmla="*/ 243 w 282"/>
                    <a:gd name="T45" fmla="*/ 135 h 214"/>
                    <a:gd name="T46" fmla="*/ 262 w 282"/>
                    <a:gd name="T47" fmla="*/ 152 h 214"/>
                    <a:gd name="T48" fmla="*/ 276 w 282"/>
                    <a:gd name="T49" fmla="*/ 173 h 214"/>
                    <a:gd name="T50" fmla="*/ 282 w 282"/>
                    <a:gd name="T51" fmla="*/ 196 h 214"/>
                    <a:gd name="T52" fmla="*/ 274 w 282"/>
                    <a:gd name="T53" fmla="*/ 213 h 214"/>
                    <a:gd name="T54" fmla="*/ 257 w 282"/>
                    <a:gd name="T55" fmla="*/ 214 h 214"/>
                    <a:gd name="T56" fmla="*/ 243 w 282"/>
                    <a:gd name="T57" fmla="*/ 201 h 214"/>
                    <a:gd name="T58" fmla="*/ 246 w 282"/>
                    <a:gd name="T59" fmla="*/ 183 h 214"/>
                    <a:gd name="T60" fmla="*/ 251 w 282"/>
                    <a:gd name="T61" fmla="*/ 170 h 214"/>
                    <a:gd name="T62" fmla="*/ 240 w 282"/>
                    <a:gd name="T63" fmla="*/ 161 h 214"/>
                    <a:gd name="T64" fmla="*/ 241 w 282"/>
                    <a:gd name="T65" fmla="*/ 175 h 214"/>
                    <a:gd name="T66" fmla="*/ 231 w 282"/>
                    <a:gd name="T67" fmla="*/ 187 h 214"/>
                    <a:gd name="T68" fmla="*/ 226 w 282"/>
                    <a:gd name="T69" fmla="*/ 187 h 214"/>
                    <a:gd name="T70" fmla="*/ 217 w 282"/>
                    <a:gd name="T71" fmla="*/ 178 h 214"/>
                    <a:gd name="T72" fmla="*/ 217 w 282"/>
                    <a:gd name="T73" fmla="*/ 166 h 214"/>
                    <a:gd name="T74" fmla="*/ 220 w 282"/>
                    <a:gd name="T75" fmla="*/ 152 h 214"/>
                    <a:gd name="T76" fmla="*/ 215 w 282"/>
                    <a:gd name="T77" fmla="*/ 144 h 214"/>
                    <a:gd name="T78" fmla="*/ 200 w 282"/>
                    <a:gd name="T79" fmla="*/ 141 h 214"/>
                    <a:gd name="T80" fmla="*/ 170 w 282"/>
                    <a:gd name="T81" fmla="*/ 146 h 214"/>
                    <a:gd name="T82" fmla="*/ 132 w 282"/>
                    <a:gd name="T83" fmla="*/ 154 h 214"/>
                    <a:gd name="T84" fmla="*/ 103 w 282"/>
                    <a:gd name="T85" fmla="*/ 162 h 214"/>
                    <a:gd name="T86" fmla="*/ 76 w 282"/>
                    <a:gd name="T87" fmla="*/ 168 h 214"/>
                    <a:gd name="T88" fmla="*/ 45 w 282"/>
                    <a:gd name="T89" fmla="*/ 173 h 214"/>
                    <a:gd name="T90" fmla="*/ 20 w 282"/>
                    <a:gd name="T91" fmla="*/ 173 h 214"/>
                    <a:gd name="T92" fmla="*/ 8 w 282"/>
                    <a:gd name="T93" fmla="*/ 166 h 214"/>
                    <a:gd name="T94" fmla="*/ 0 w 282"/>
                    <a:gd name="T95" fmla="*/ 146 h 214"/>
                    <a:gd name="T96" fmla="*/ 0 w 282"/>
                    <a:gd name="T97" fmla="*/ 115 h 214"/>
                    <a:gd name="T98" fmla="*/ 1 w 282"/>
                    <a:gd name="T99" fmla="*/ 79 h 214"/>
                    <a:gd name="T100" fmla="*/ 6 w 282"/>
                    <a:gd name="T101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2" h="214">
                      <a:moveTo>
                        <a:pt x="6" y="47"/>
                      </a:moveTo>
                      <a:lnTo>
                        <a:pt x="22" y="16"/>
                      </a:lnTo>
                      <a:lnTo>
                        <a:pt x="37" y="3"/>
                      </a:lnTo>
                      <a:lnTo>
                        <a:pt x="53" y="0"/>
                      </a:lnTo>
                      <a:lnTo>
                        <a:pt x="66" y="6"/>
                      </a:lnTo>
                      <a:lnTo>
                        <a:pt x="71" y="21"/>
                      </a:lnTo>
                      <a:lnTo>
                        <a:pt x="67" y="39"/>
                      </a:lnTo>
                      <a:lnTo>
                        <a:pt x="63" y="42"/>
                      </a:lnTo>
                      <a:lnTo>
                        <a:pt x="50" y="53"/>
                      </a:lnTo>
                      <a:lnTo>
                        <a:pt x="37" y="76"/>
                      </a:lnTo>
                      <a:lnTo>
                        <a:pt x="36" y="81"/>
                      </a:lnTo>
                      <a:lnTo>
                        <a:pt x="31" y="102"/>
                      </a:lnTo>
                      <a:lnTo>
                        <a:pt x="31" y="125"/>
                      </a:lnTo>
                      <a:lnTo>
                        <a:pt x="32" y="140"/>
                      </a:lnTo>
                      <a:lnTo>
                        <a:pt x="45" y="143"/>
                      </a:lnTo>
                      <a:lnTo>
                        <a:pt x="62" y="143"/>
                      </a:lnTo>
                      <a:lnTo>
                        <a:pt x="93" y="141"/>
                      </a:lnTo>
                      <a:lnTo>
                        <a:pt x="119" y="133"/>
                      </a:lnTo>
                      <a:lnTo>
                        <a:pt x="147" y="130"/>
                      </a:lnTo>
                      <a:lnTo>
                        <a:pt x="170" y="126"/>
                      </a:lnTo>
                      <a:lnTo>
                        <a:pt x="194" y="123"/>
                      </a:lnTo>
                      <a:lnTo>
                        <a:pt x="224" y="125"/>
                      </a:lnTo>
                      <a:lnTo>
                        <a:pt x="243" y="135"/>
                      </a:lnTo>
                      <a:lnTo>
                        <a:pt x="262" y="152"/>
                      </a:lnTo>
                      <a:lnTo>
                        <a:pt x="276" y="173"/>
                      </a:lnTo>
                      <a:lnTo>
                        <a:pt x="282" y="196"/>
                      </a:lnTo>
                      <a:lnTo>
                        <a:pt x="274" y="213"/>
                      </a:lnTo>
                      <a:lnTo>
                        <a:pt x="257" y="214"/>
                      </a:lnTo>
                      <a:lnTo>
                        <a:pt x="243" y="201"/>
                      </a:lnTo>
                      <a:lnTo>
                        <a:pt x="246" y="183"/>
                      </a:lnTo>
                      <a:lnTo>
                        <a:pt x="251" y="170"/>
                      </a:lnTo>
                      <a:lnTo>
                        <a:pt x="240" y="161"/>
                      </a:lnTo>
                      <a:lnTo>
                        <a:pt x="241" y="175"/>
                      </a:lnTo>
                      <a:lnTo>
                        <a:pt x="231" y="187"/>
                      </a:lnTo>
                      <a:lnTo>
                        <a:pt x="226" y="187"/>
                      </a:lnTo>
                      <a:lnTo>
                        <a:pt x="217" y="178"/>
                      </a:lnTo>
                      <a:lnTo>
                        <a:pt x="217" y="166"/>
                      </a:lnTo>
                      <a:lnTo>
                        <a:pt x="220" y="152"/>
                      </a:lnTo>
                      <a:lnTo>
                        <a:pt x="215" y="144"/>
                      </a:lnTo>
                      <a:lnTo>
                        <a:pt x="200" y="141"/>
                      </a:lnTo>
                      <a:lnTo>
                        <a:pt x="170" y="146"/>
                      </a:lnTo>
                      <a:lnTo>
                        <a:pt x="132" y="154"/>
                      </a:lnTo>
                      <a:lnTo>
                        <a:pt x="103" y="162"/>
                      </a:lnTo>
                      <a:lnTo>
                        <a:pt x="76" y="168"/>
                      </a:lnTo>
                      <a:lnTo>
                        <a:pt x="45" y="173"/>
                      </a:lnTo>
                      <a:lnTo>
                        <a:pt x="20" y="173"/>
                      </a:lnTo>
                      <a:lnTo>
                        <a:pt x="8" y="166"/>
                      </a:lnTo>
                      <a:lnTo>
                        <a:pt x="0" y="146"/>
                      </a:lnTo>
                      <a:lnTo>
                        <a:pt x="0" y="115"/>
                      </a:lnTo>
                      <a:lnTo>
                        <a:pt x="1" y="79"/>
                      </a:lnTo>
                      <a:lnTo>
                        <a:pt x="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05" name="Freeform 12"/>
                <p:cNvSpPr>
                  <a:spLocks/>
                </p:cNvSpPr>
                <p:nvPr/>
              </p:nvSpPr>
              <p:spPr bwMode="auto">
                <a:xfrm>
                  <a:off x="1612" y="2233"/>
                  <a:ext cx="123" cy="136"/>
                </a:xfrm>
                <a:custGeom>
                  <a:avLst/>
                  <a:gdLst>
                    <a:gd name="T0" fmla="*/ 123 w 123"/>
                    <a:gd name="T1" fmla="*/ 113 h 136"/>
                    <a:gd name="T2" fmla="*/ 89 w 123"/>
                    <a:gd name="T3" fmla="*/ 120 h 136"/>
                    <a:gd name="T4" fmla="*/ 56 w 123"/>
                    <a:gd name="T5" fmla="*/ 125 h 136"/>
                    <a:gd name="T6" fmla="*/ 29 w 123"/>
                    <a:gd name="T7" fmla="*/ 134 h 136"/>
                    <a:gd name="T8" fmla="*/ 6 w 123"/>
                    <a:gd name="T9" fmla="*/ 136 h 136"/>
                    <a:gd name="T10" fmla="*/ 0 w 123"/>
                    <a:gd name="T11" fmla="*/ 99 h 136"/>
                    <a:gd name="T12" fmla="*/ 1 w 123"/>
                    <a:gd name="T13" fmla="*/ 59 h 136"/>
                    <a:gd name="T14" fmla="*/ 8 w 123"/>
                    <a:gd name="T15" fmla="*/ 26 h 136"/>
                    <a:gd name="T16" fmla="*/ 21 w 123"/>
                    <a:gd name="T17" fmla="*/ 8 h 136"/>
                    <a:gd name="T18" fmla="*/ 44 w 123"/>
                    <a:gd name="T19" fmla="*/ 1 h 136"/>
                    <a:gd name="T20" fmla="*/ 72 w 123"/>
                    <a:gd name="T21" fmla="*/ 0 h 136"/>
                    <a:gd name="T22" fmla="*/ 89 w 123"/>
                    <a:gd name="T23" fmla="*/ 12 h 136"/>
                    <a:gd name="T24" fmla="*/ 102 w 123"/>
                    <a:gd name="T25" fmla="*/ 40 h 136"/>
                    <a:gd name="T26" fmla="*/ 110 w 123"/>
                    <a:gd name="T27" fmla="*/ 68 h 136"/>
                    <a:gd name="T28" fmla="*/ 117 w 123"/>
                    <a:gd name="T29" fmla="*/ 100 h 136"/>
                    <a:gd name="T30" fmla="*/ 123 w 123"/>
                    <a:gd name="T31" fmla="*/ 11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136">
                      <a:moveTo>
                        <a:pt x="123" y="113"/>
                      </a:moveTo>
                      <a:lnTo>
                        <a:pt x="89" y="120"/>
                      </a:lnTo>
                      <a:lnTo>
                        <a:pt x="56" y="125"/>
                      </a:lnTo>
                      <a:lnTo>
                        <a:pt x="29" y="134"/>
                      </a:lnTo>
                      <a:lnTo>
                        <a:pt x="6" y="136"/>
                      </a:lnTo>
                      <a:lnTo>
                        <a:pt x="0" y="99"/>
                      </a:lnTo>
                      <a:lnTo>
                        <a:pt x="1" y="59"/>
                      </a:lnTo>
                      <a:lnTo>
                        <a:pt x="8" y="26"/>
                      </a:lnTo>
                      <a:lnTo>
                        <a:pt x="21" y="8"/>
                      </a:lnTo>
                      <a:lnTo>
                        <a:pt x="44" y="1"/>
                      </a:lnTo>
                      <a:lnTo>
                        <a:pt x="72" y="0"/>
                      </a:lnTo>
                      <a:lnTo>
                        <a:pt x="89" y="12"/>
                      </a:lnTo>
                      <a:lnTo>
                        <a:pt x="102" y="40"/>
                      </a:lnTo>
                      <a:lnTo>
                        <a:pt x="110" y="68"/>
                      </a:lnTo>
                      <a:lnTo>
                        <a:pt x="117" y="100"/>
                      </a:lnTo>
                      <a:lnTo>
                        <a:pt x="123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06" name="Freeform 13"/>
                <p:cNvSpPr>
                  <a:spLocks/>
                </p:cNvSpPr>
                <p:nvPr/>
              </p:nvSpPr>
              <p:spPr bwMode="auto">
                <a:xfrm>
                  <a:off x="1787" y="2326"/>
                  <a:ext cx="223" cy="199"/>
                </a:xfrm>
                <a:custGeom>
                  <a:avLst/>
                  <a:gdLst>
                    <a:gd name="T0" fmla="*/ 0 w 223"/>
                    <a:gd name="T1" fmla="*/ 26 h 199"/>
                    <a:gd name="T2" fmla="*/ 32 w 223"/>
                    <a:gd name="T3" fmla="*/ 38 h 199"/>
                    <a:gd name="T4" fmla="*/ 46 w 223"/>
                    <a:gd name="T5" fmla="*/ 52 h 199"/>
                    <a:gd name="T6" fmla="*/ 67 w 223"/>
                    <a:gd name="T7" fmla="*/ 43 h 199"/>
                    <a:gd name="T8" fmla="*/ 90 w 223"/>
                    <a:gd name="T9" fmla="*/ 35 h 199"/>
                    <a:gd name="T10" fmla="*/ 100 w 223"/>
                    <a:gd name="T11" fmla="*/ 38 h 199"/>
                    <a:gd name="T12" fmla="*/ 104 w 223"/>
                    <a:gd name="T13" fmla="*/ 51 h 199"/>
                    <a:gd name="T14" fmla="*/ 109 w 223"/>
                    <a:gd name="T15" fmla="*/ 82 h 199"/>
                    <a:gd name="T16" fmla="*/ 106 w 223"/>
                    <a:gd name="T17" fmla="*/ 127 h 199"/>
                    <a:gd name="T18" fmla="*/ 106 w 223"/>
                    <a:gd name="T19" fmla="*/ 161 h 199"/>
                    <a:gd name="T20" fmla="*/ 111 w 223"/>
                    <a:gd name="T21" fmla="*/ 185 h 199"/>
                    <a:gd name="T22" fmla="*/ 118 w 223"/>
                    <a:gd name="T23" fmla="*/ 199 h 199"/>
                    <a:gd name="T24" fmla="*/ 130 w 223"/>
                    <a:gd name="T25" fmla="*/ 197 h 199"/>
                    <a:gd name="T26" fmla="*/ 144 w 223"/>
                    <a:gd name="T27" fmla="*/ 185 h 199"/>
                    <a:gd name="T28" fmla="*/ 158 w 223"/>
                    <a:gd name="T29" fmla="*/ 169 h 199"/>
                    <a:gd name="T30" fmla="*/ 177 w 223"/>
                    <a:gd name="T31" fmla="*/ 154 h 199"/>
                    <a:gd name="T32" fmla="*/ 200 w 223"/>
                    <a:gd name="T33" fmla="*/ 143 h 199"/>
                    <a:gd name="T34" fmla="*/ 214 w 223"/>
                    <a:gd name="T35" fmla="*/ 140 h 199"/>
                    <a:gd name="T36" fmla="*/ 223 w 223"/>
                    <a:gd name="T37" fmla="*/ 130 h 199"/>
                    <a:gd name="T38" fmla="*/ 221 w 223"/>
                    <a:gd name="T39" fmla="*/ 119 h 199"/>
                    <a:gd name="T40" fmla="*/ 207 w 223"/>
                    <a:gd name="T41" fmla="*/ 109 h 199"/>
                    <a:gd name="T42" fmla="*/ 186 w 223"/>
                    <a:gd name="T43" fmla="*/ 112 h 199"/>
                    <a:gd name="T44" fmla="*/ 161 w 223"/>
                    <a:gd name="T45" fmla="*/ 130 h 199"/>
                    <a:gd name="T46" fmla="*/ 140 w 223"/>
                    <a:gd name="T47" fmla="*/ 146 h 199"/>
                    <a:gd name="T48" fmla="*/ 129 w 223"/>
                    <a:gd name="T49" fmla="*/ 146 h 199"/>
                    <a:gd name="T50" fmla="*/ 129 w 223"/>
                    <a:gd name="T51" fmla="*/ 125 h 199"/>
                    <a:gd name="T52" fmla="*/ 132 w 223"/>
                    <a:gd name="T53" fmla="*/ 88 h 199"/>
                    <a:gd name="T54" fmla="*/ 132 w 223"/>
                    <a:gd name="T55" fmla="*/ 51 h 199"/>
                    <a:gd name="T56" fmla="*/ 127 w 223"/>
                    <a:gd name="T57" fmla="*/ 28 h 199"/>
                    <a:gd name="T58" fmla="*/ 116 w 223"/>
                    <a:gd name="T59" fmla="*/ 7 h 199"/>
                    <a:gd name="T60" fmla="*/ 93 w 223"/>
                    <a:gd name="T61" fmla="*/ 0 h 199"/>
                    <a:gd name="T62" fmla="*/ 66 w 223"/>
                    <a:gd name="T63" fmla="*/ 0 h 199"/>
                    <a:gd name="T64" fmla="*/ 35 w 223"/>
                    <a:gd name="T65" fmla="*/ 10 h 199"/>
                    <a:gd name="T66" fmla="*/ 0 w 223"/>
                    <a:gd name="T67" fmla="*/ 26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3" h="199">
                      <a:moveTo>
                        <a:pt x="0" y="26"/>
                      </a:moveTo>
                      <a:lnTo>
                        <a:pt x="32" y="38"/>
                      </a:lnTo>
                      <a:lnTo>
                        <a:pt x="46" y="52"/>
                      </a:lnTo>
                      <a:lnTo>
                        <a:pt x="67" y="43"/>
                      </a:lnTo>
                      <a:lnTo>
                        <a:pt x="90" y="35"/>
                      </a:lnTo>
                      <a:lnTo>
                        <a:pt x="100" y="38"/>
                      </a:lnTo>
                      <a:lnTo>
                        <a:pt x="104" y="51"/>
                      </a:lnTo>
                      <a:lnTo>
                        <a:pt x="109" y="82"/>
                      </a:lnTo>
                      <a:lnTo>
                        <a:pt x="106" y="127"/>
                      </a:lnTo>
                      <a:lnTo>
                        <a:pt x="106" y="161"/>
                      </a:lnTo>
                      <a:lnTo>
                        <a:pt x="111" y="185"/>
                      </a:lnTo>
                      <a:lnTo>
                        <a:pt x="118" y="199"/>
                      </a:lnTo>
                      <a:lnTo>
                        <a:pt x="130" y="197"/>
                      </a:lnTo>
                      <a:lnTo>
                        <a:pt x="144" y="185"/>
                      </a:lnTo>
                      <a:lnTo>
                        <a:pt x="158" y="169"/>
                      </a:lnTo>
                      <a:lnTo>
                        <a:pt x="177" y="154"/>
                      </a:lnTo>
                      <a:lnTo>
                        <a:pt x="200" y="143"/>
                      </a:lnTo>
                      <a:lnTo>
                        <a:pt x="214" y="140"/>
                      </a:lnTo>
                      <a:lnTo>
                        <a:pt x="223" y="130"/>
                      </a:lnTo>
                      <a:lnTo>
                        <a:pt x="221" y="119"/>
                      </a:lnTo>
                      <a:lnTo>
                        <a:pt x="207" y="109"/>
                      </a:lnTo>
                      <a:lnTo>
                        <a:pt x="186" y="112"/>
                      </a:lnTo>
                      <a:lnTo>
                        <a:pt x="161" y="130"/>
                      </a:lnTo>
                      <a:lnTo>
                        <a:pt x="140" y="146"/>
                      </a:lnTo>
                      <a:lnTo>
                        <a:pt x="129" y="146"/>
                      </a:lnTo>
                      <a:lnTo>
                        <a:pt x="129" y="125"/>
                      </a:lnTo>
                      <a:lnTo>
                        <a:pt x="132" y="88"/>
                      </a:lnTo>
                      <a:lnTo>
                        <a:pt x="132" y="51"/>
                      </a:lnTo>
                      <a:lnTo>
                        <a:pt x="127" y="28"/>
                      </a:lnTo>
                      <a:lnTo>
                        <a:pt x="116" y="7"/>
                      </a:lnTo>
                      <a:lnTo>
                        <a:pt x="93" y="0"/>
                      </a:lnTo>
                      <a:lnTo>
                        <a:pt x="66" y="0"/>
                      </a:lnTo>
                      <a:lnTo>
                        <a:pt x="35" y="1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07" name="Freeform 14"/>
                <p:cNvSpPr>
                  <a:spLocks/>
                </p:cNvSpPr>
                <p:nvPr/>
              </p:nvSpPr>
              <p:spPr bwMode="auto">
                <a:xfrm>
                  <a:off x="1808" y="2438"/>
                  <a:ext cx="173" cy="180"/>
                </a:xfrm>
                <a:custGeom>
                  <a:avLst/>
                  <a:gdLst>
                    <a:gd name="T0" fmla="*/ 43 w 173"/>
                    <a:gd name="T1" fmla="*/ 0 h 180"/>
                    <a:gd name="T2" fmla="*/ 33 w 173"/>
                    <a:gd name="T3" fmla="*/ 18 h 180"/>
                    <a:gd name="T4" fmla="*/ 14 w 173"/>
                    <a:gd name="T5" fmla="*/ 22 h 180"/>
                    <a:gd name="T6" fmla="*/ 0 w 173"/>
                    <a:gd name="T7" fmla="*/ 20 h 180"/>
                    <a:gd name="T8" fmla="*/ 20 w 173"/>
                    <a:gd name="T9" fmla="*/ 55 h 180"/>
                    <a:gd name="T10" fmla="*/ 35 w 173"/>
                    <a:gd name="T11" fmla="*/ 92 h 180"/>
                    <a:gd name="T12" fmla="*/ 43 w 173"/>
                    <a:gd name="T13" fmla="*/ 120 h 180"/>
                    <a:gd name="T14" fmla="*/ 48 w 173"/>
                    <a:gd name="T15" fmla="*/ 153 h 180"/>
                    <a:gd name="T16" fmla="*/ 57 w 173"/>
                    <a:gd name="T17" fmla="*/ 170 h 180"/>
                    <a:gd name="T18" fmla="*/ 73 w 173"/>
                    <a:gd name="T19" fmla="*/ 180 h 180"/>
                    <a:gd name="T20" fmla="*/ 83 w 173"/>
                    <a:gd name="T21" fmla="*/ 179 h 180"/>
                    <a:gd name="T22" fmla="*/ 90 w 173"/>
                    <a:gd name="T23" fmla="*/ 167 h 180"/>
                    <a:gd name="T24" fmla="*/ 104 w 173"/>
                    <a:gd name="T25" fmla="*/ 148 h 180"/>
                    <a:gd name="T26" fmla="*/ 124 w 173"/>
                    <a:gd name="T27" fmla="*/ 130 h 180"/>
                    <a:gd name="T28" fmla="*/ 140 w 173"/>
                    <a:gd name="T29" fmla="*/ 119 h 180"/>
                    <a:gd name="T30" fmla="*/ 160 w 173"/>
                    <a:gd name="T31" fmla="*/ 113 h 180"/>
                    <a:gd name="T32" fmla="*/ 169 w 173"/>
                    <a:gd name="T33" fmla="*/ 104 h 180"/>
                    <a:gd name="T34" fmla="*/ 173 w 173"/>
                    <a:gd name="T35" fmla="*/ 90 h 180"/>
                    <a:gd name="T36" fmla="*/ 166 w 173"/>
                    <a:gd name="T37" fmla="*/ 79 h 180"/>
                    <a:gd name="T38" fmla="*/ 150 w 173"/>
                    <a:gd name="T39" fmla="*/ 72 h 180"/>
                    <a:gd name="T40" fmla="*/ 129 w 173"/>
                    <a:gd name="T41" fmla="*/ 85 h 180"/>
                    <a:gd name="T42" fmla="*/ 111 w 173"/>
                    <a:gd name="T43" fmla="*/ 104 h 180"/>
                    <a:gd name="T44" fmla="*/ 92 w 173"/>
                    <a:gd name="T45" fmla="*/ 125 h 180"/>
                    <a:gd name="T46" fmla="*/ 74 w 173"/>
                    <a:gd name="T47" fmla="*/ 134 h 180"/>
                    <a:gd name="T48" fmla="*/ 68 w 173"/>
                    <a:gd name="T49" fmla="*/ 127 h 180"/>
                    <a:gd name="T50" fmla="*/ 61 w 173"/>
                    <a:gd name="T51" fmla="*/ 100 h 180"/>
                    <a:gd name="T52" fmla="*/ 56 w 173"/>
                    <a:gd name="T53" fmla="*/ 72 h 180"/>
                    <a:gd name="T54" fmla="*/ 52 w 173"/>
                    <a:gd name="T55" fmla="*/ 43 h 180"/>
                    <a:gd name="T56" fmla="*/ 47 w 173"/>
                    <a:gd name="T57" fmla="*/ 20 h 180"/>
                    <a:gd name="T58" fmla="*/ 43 w 173"/>
                    <a:gd name="T5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3" h="180">
                      <a:moveTo>
                        <a:pt x="43" y="0"/>
                      </a:moveTo>
                      <a:lnTo>
                        <a:pt x="33" y="18"/>
                      </a:lnTo>
                      <a:lnTo>
                        <a:pt x="14" y="22"/>
                      </a:lnTo>
                      <a:lnTo>
                        <a:pt x="0" y="20"/>
                      </a:lnTo>
                      <a:lnTo>
                        <a:pt x="20" y="55"/>
                      </a:lnTo>
                      <a:lnTo>
                        <a:pt x="35" y="92"/>
                      </a:lnTo>
                      <a:lnTo>
                        <a:pt x="43" y="120"/>
                      </a:lnTo>
                      <a:lnTo>
                        <a:pt x="48" y="153"/>
                      </a:lnTo>
                      <a:lnTo>
                        <a:pt x="57" y="170"/>
                      </a:lnTo>
                      <a:lnTo>
                        <a:pt x="73" y="180"/>
                      </a:lnTo>
                      <a:lnTo>
                        <a:pt x="83" y="179"/>
                      </a:lnTo>
                      <a:lnTo>
                        <a:pt x="90" y="167"/>
                      </a:lnTo>
                      <a:lnTo>
                        <a:pt x="104" y="148"/>
                      </a:lnTo>
                      <a:lnTo>
                        <a:pt x="124" y="130"/>
                      </a:lnTo>
                      <a:lnTo>
                        <a:pt x="140" y="119"/>
                      </a:lnTo>
                      <a:lnTo>
                        <a:pt x="160" y="113"/>
                      </a:lnTo>
                      <a:lnTo>
                        <a:pt x="169" y="104"/>
                      </a:lnTo>
                      <a:lnTo>
                        <a:pt x="173" y="90"/>
                      </a:lnTo>
                      <a:lnTo>
                        <a:pt x="166" y="79"/>
                      </a:lnTo>
                      <a:lnTo>
                        <a:pt x="150" y="72"/>
                      </a:lnTo>
                      <a:lnTo>
                        <a:pt x="129" y="85"/>
                      </a:lnTo>
                      <a:lnTo>
                        <a:pt x="111" y="104"/>
                      </a:lnTo>
                      <a:lnTo>
                        <a:pt x="92" y="125"/>
                      </a:lnTo>
                      <a:lnTo>
                        <a:pt x="74" y="134"/>
                      </a:lnTo>
                      <a:lnTo>
                        <a:pt x="68" y="127"/>
                      </a:lnTo>
                      <a:lnTo>
                        <a:pt x="61" y="100"/>
                      </a:lnTo>
                      <a:lnTo>
                        <a:pt x="56" y="72"/>
                      </a:lnTo>
                      <a:lnTo>
                        <a:pt x="52" y="43"/>
                      </a:lnTo>
                      <a:lnTo>
                        <a:pt x="47" y="2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grpSp>
              <p:nvGrpSpPr>
                <p:cNvPr id="108" name="Group 17"/>
                <p:cNvGrpSpPr>
                  <a:grpSpLocks/>
                </p:cNvGrpSpPr>
                <p:nvPr/>
              </p:nvGrpSpPr>
              <p:grpSpPr bwMode="auto">
                <a:xfrm>
                  <a:off x="1505" y="2415"/>
                  <a:ext cx="281" cy="290"/>
                  <a:chOff x="1505" y="2415"/>
                  <a:chExt cx="281" cy="290"/>
                </a:xfrm>
                <a:grpFill/>
              </p:grpSpPr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auto">
                  <a:xfrm>
                    <a:off x="1542" y="2415"/>
                    <a:ext cx="244" cy="286"/>
                  </a:xfrm>
                  <a:custGeom>
                    <a:avLst/>
                    <a:gdLst>
                      <a:gd name="T0" fmla="*/ 27 w 244"/>
                      <a:gd name="T1" fmla="*/ 29 h 286"/>
                      <a:gd name="T2" fmla="*/ 57 w 244"/>
                      <a:gd name="T3" fmla="*/ 11 h 286"/>
                      <a:gd name="T4" fmla="*/ 86 w 244"/>
                      <a:gd name="T5" fmla="*/ 3 h 286"/>
                      <a:gd name="T6" fmla="*/ 119 w 244"/>
                      <a:gd name="T7" fmla="*/ 0 h 286"/>
                      <a:gd name="T8" fmla="*/ 151 w 244"/>
                      <a:gd name="T9" fmla="*/ 3 h 286"/>
                      <a:gd name="T10" fmla="*/ 177 w 244"/>
                      <a:gd name="T11" fmla="*/ 11 h 286"/>
                      <a:gd name="T12" fmla="*/ 200 w 244"/>
                      <a:gd name="T13" fmla="*/ 27 h 286"/>
                      <a:gd name="T14" fmla="*/ 220 w 244"/>
                      <a:gd name="T15" fmla="*/ 48 h 286"/>
                      <a:gd name="T16" fmla="*/ 233 w 244"/>
                      <a:gd name="T17" fmla="*/ 71 h 286"/>
                      <a:gd name="T18" fmla="*/ 239 w 244"/>
                      <a:gd name="T19" fmla="*/ 99 h 286"/>
                      <a:gd name="T20" fmla="*/ 244 w 244"/>
                      <a:gd name="T21" fmla="*/ 128 h 286"/>
                      <a:gd name="T22" fmla="*/ 244 w 244"/>
                      <a:gd name="T23" fmla="*/ 158 h 286"/>
                      <a:gd name="T24" fmla="*/ 239 w 244"/>
                      <a:gd name="T25" fmla="*/ 184 h 286"/>
                      <a:gd name="T26" fmla="*/ 233 w 244"/>
                      <a:gd name="T27" fmla="*/ 210 h 286"/>
                      <a:gd name="T28" fmla="*/ 215 w 244"/>
                      <a:gd name="T29" fmla="*/ 234 h 286"/>
                      <a:gd name="T30" fmla="*/ 196 w 244"/>
                      <a:gd name="T31" fmla="*/ 250 h 286"/>
                      <a:gd name="T32" fmla="*/ 177 w 244"/>
                      <a:gd name="T33" fmla="*/ 266 h 286"/>
                      <a:gd name="T34" fmla="*/ 154 w 244"/>
                      <a:gd name="T35" fmla="*/ 281 h 286"/>
                      <a:gd name="T36" fmla="*/ 123 w 244"/>
                      <a:gd name="T37" fmla="*/ 286 h 286"/>
                      <a:gd name="T38" fmla="*/ 97 w 244"/>
                      <a:gd name="T39" fmla="*/ 286 h 286"/>
                      <a:gd name="T40" fmla="*/ 58 w 244"/>
                      <a:gd name="T41" fmla="*/ 280 h 286"/>
                      <a:gd name="T42" fmla="*/ 111 w 244"/>
                      <a:gd name="T43" fmla="*/ 271 h 286"/>
                      <a:gd name="T44" fmla="*/ 145 w 244"/>
                      <a:gd name="T45" fmla="*/ 264 h 286"/>
                      <a:gd name="T46" fmla="*/ 172 w 244"/>
                      <a:gd name="T47" fmla="*/ 245 h 286"/>
                      <a:gd name="T48" fmla="*/ 196 w 244"/>
                      <a:gd name="T49" fmla="*/ 224 h 286"/>
                      <a:gd name="T50" fmla="*/ 212 w 244"/>
                      <a:gd name="T51" fmla="*/ 200 h 286"/>
                      <a:gd name="T52" fmla="*/ 222 w 244"/>
                      <a:gd name="T53" fmla="*/ 173 h 286"/>
                      <a:gd name="T54" fmla="*/ 220 w 244"/>
                      <a:gd name="T55" fmla="*/ 142 h 286"/>
                      <a:gd name="T56" fmla="*/ 218 w 244"/>
                      <a:gd name="T57" fmla="*/ 111 h 286"/>
                      <a:gd name="T58" fmla="*/ 212 w 244"/>
                      <a:gd name="T59" fmla="*/ 81 h 286"/>
                      <a:gd name="T60" fmla="*/ 199 w 244"/>
                      <a:gd name="T61" fmla="*/ 58 h 286"/>
                      <a:gd name="T62" fmla="*/ 181 w 244"/>
                      <a:gd name="T63" fmla="*/ 41 h 286"/>
                      <a:gd name="T64" fmla="*/ 158 w 244"/>
                      <a:gd name="T65" fmla="*/ 29 h 286"/>
                      <a:gd name="T66" fmla="*/ 131 w 244"/>
                      <a:gd name="T67" fmla="*/ 21 h 286"/>
                      <a:gd name="T68" fmla="*/ 104 w 244"/>
                      <a:gd name="T69" fmla="*/ 20 h 286"/>
                      <a:gd name="T70" fmla="*/ 72 w 244"/>
                      <a:gd name="T71" fmla="*/ 27 h 286"/>
                      <a:gd name="T72" fmla="*/ 44 w 244"/>
                      <a:gd name="T73" fmla="*/ 34 h 286"/>
                      <a:gd name="T74" fmla="*/ 22 w 244"/>
                      <a:gd name="T75" fmla="*/ 46 h 286"/>
                      <a:gd name="T76" fmla="*/ 0 w 244"/>
                      <a:gd name="T77" fmla="*/ 66 h 286"/>
                      <a:gd name="T78" fmla="*/ 21 w 244"/>
                      <a:gd name="T79" fmla="*/ 36 h 286"/>
                      <a:gd name="T80" fmla="*/ 36 w 244"/>
                      <a:gd name="T81" fmla="*/ 27 h 286"/>
                      <a:gd name="T82" fmla="*/ 27 w 244"/>
                      <a:gd name="T83" fmla="*/ 29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4" h="286">
                        <a:moveTo>
                          <a:pt x="27" y="29"/>
                        </a:moveTo>
                        <a:lnTo>
                          <a:pt x="57" y="11"/>
                        </a:lnTo>
                        <a:lnTo>
                          <a:pt x="86" y="3"/>
                        </a:lnTo>
                        <a:lnTo>
                          <a:pt x="119" y="0"/>
                        </a:lnTo>
                        <a:lnTo>
                          <a:pt x="151" y="3"/>
                        </a:lnTo>
                        <a:lnTo>
                          <a:pt x="177" y="11"/>
                        </a:lnTo>
                        <a:lnTo>
                          <a:pt x="200" y="27"/>
                        </a:lnTo>
                        <a:lnTo>
                          <a:pt x="220" y="48"/>
                        </a:lnTo>
                        <a:lnTo>
                          <a:pt x="233" y="71"/>
                        </a:lnTo>
                        <a:lnTo>
                          <a:pt x="239" y="99"/>
                        </a:lnTo>
                        <a:lnTo>
                          <a:pt x="244" y="128"/>
                        </a:lnTo>
                        <a:lnTo>
                          <a:pt x="244" y="158"/>
                        </a:lnTo>
                        <a:lnTo>
                          <a:pt x="239" y="184"/>
                        </a:lnTo>
                        <a:lnTo>
                          <a:pt x="233" y="210"/>
                        </a:lnTo>
                        <a:lnTo>
                          <a:pt x="215" y="234"/>
                        </a:lnTo>
                        <a:lnTo>
                          <a:pt x="196" y="250"/>
                        </a:lnTo>
                        <a:lnTo>
                          <a:pt x="177" y="266"/>
                        </a:lnTo>
                        <a:lnTo>
                          <a:pt x="154" y="281"/>
                        </a:lnTo>
                        <a:lnTo>
                          <a:pt x="123" y="286"/>
                        </a:lnTo>
                        <a:lnTo>
                          <a:pt x="97" y="286"/>
                        </a:lnTo>
                        <a:lnTo>
                          <a:pt x="58" y="280"/>
                        </a:lnTo>
                        <a:lnTo>
                          <a:pt x="111" y="271"/>
                        </a:lnTo>
                        <a:lnTo>
                          <a:pt x="145" y="264"/>
                        </a:lnTo>
                        <a:lnTo>
                          <a:pt x="172" y="245"/>
                        </a:lnTo>
                        <a:lnTo>
                          <a:pt x="196" y="224"/>
                        </a:lnTo>
                        <a:lnTo>
                          <a:pt x="212" y="200"/>
                        </a:lnTo>
                        <a:lnTo>
                          <a:pt x="222" y="173"/>
                        </a:lnTo>
                        <a:lnTo>
                          <a:pt x="220" y="142"/>
                        </a:lnTo>
                        <a:lnTo>
                          <a:pt x="218" y="111"/>
                        </a:lnTo>
                        <a:lnTo>
                          <a:pt x="212" y="81"/>
                        </a:lnTo>
                        <a:lnTo>
                          <a:pt x="199" y="58"/>
                        </a:lnTo>
                        <a:lnTo>
                          <a:pt x="181" y="41"/>
                        </a:lnTo>
                        <a:lnTo>
                          <a:pt x="158" y="29"/>
                        </a:lnTo>
                        <a:lnTo>
                          <a:pt x="131" y="21"/>
                        </a:lnTo>
                        <a:lnTo>
                          <a:pt x="104" y="20"/>
                        </a:lnTo>
                        <a:lnTo>
                          <a:pt x="72" y="27"/>
                        </a:lnTo>
                        <a:lnTo>
                          <a:pt x="44" y="34"/>
                        </a:lnTo>
                        <a:lnTo>
                          <a:pt x="22" y="46"/>
                        </a:lnTo>
                        <a:lnTo>
                          <a:pt x="0" y="66"/>
                        </a:lnTo>
                        <a:lnTo>
                          <a:pt x="21" y="36"/>
                        </a:lnTo>
                        <a:lnTo>
                          <a:pt x="36" y="27"/>
                        </a:lnTo>
                        <a:lnTo>
                          <a:pt x="27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  <p:sp>
                <p:nvSpPr>
                  <p:cNvPr id="111" name="Freeform 16"/>
                  <p:cNvSpPr>
                    <a:spLocks/>
                  </p:cNvSpPr>
                  <p:nvPr/>
                </p:nvSpPr>
                <p:spPr bwMode="auto">
                  <a:xfrm>
                    <a:off x="1505" y="2428"/>
                    <a:ext cx="223" cy="277"/>
                  </a:xfrm>
                  <a:custGeom>
                    <a:avLst/>
                    <a:gdLst>
                      <a:gd name="T0" fmla="*/ 119 w 223"/>
                      <a:gd name="T1" fmla="*/ 0 h 277"/>
                      <a:gd name="T2" fmla="*/ 83 w 223"/>
                      <a:gd name="T3" fmla="*/ 4 h 277"/>
                      <a:gd name="T4" fmla="*/ 55 w 223"/>
                      <a:gd name="T5" fmla="*/ 17 h 277"/>
                      <a:gd name="T6" fmla="*/ 27 w 223"/>
                      <a:gd name="T7" fmla="*/ 46 h 277"/>
                      <a:gd name="T8" fmla="*/ 12 w 223"/>
                      <a:gd name="T9" fmla="*/ 72 h 277"/>
                      <a:gd name="T10" fmla="*/ 3 w 223"/>
                      <a:gd name="T11" fmla="*/ 98 h 277"/>
                      <a:gd name="T12" fmla="*/ 0 w 223"/>
                      <a:gd name="T13" fmla="*/ 135 h 277"/>
                      <a:gd name="T14" fmla="*/ 1 w 223"/>
                      <a:gd name="T15" fmla="*/ 168 h 277"/>
                      <a:gd name="T16" fmla="*/ 6 w 223"/>
                      <a:gd name="T17" fmla="*/ 196 h 277"/>
                      <a:gd name="T18" fmla="*/ 20 w 223"/>
                      <a:gd name="T19" fmla="*/ 224 h 277"/>
                      <a:gd name="T20" fmla="*/ 40 w 223"/>
                      <a:gd name="T21" fmla="*/ 245 h 277"/>
                      <a:gd name="T22" fmla="*/ 61 w 223"/>
                      <a:gd name="T23" fmla="*/ 260 h 277"/>
                      <a:gd name="T24" fmla="*/ 83 w 223"/>
                      <a:gd name="T25" fmla="*/ 273 h 277"/>
                      <a:gd name="T26" fmla="*/ 114 w 223"/>
                      <a:gd name="T27" fmla="*/ 277 h 277"/>
                      <a:gd name="T28" fmla="*/ 134 w 223"/>
                      <a:gd name="T29" fmla="*/ 277 h 277"/>
                      <a:gd name="T30" fmla="*/ 160 w 223"/>
                      <a:gd name="T31" fmla="*/ 271 h 277"/>
                      <a:gd name="T32" fmla="*/ 177 w 223"/>
                      <a:gd name="T33" fmla="*/ 268 h 277"/>
                      <a:gd name="T34" fmla="*/ 223 w 223"/>
                      <a:gd name="T35" fmla="*/ 237 h 277"/>
                      <a:gd name="T36" fmla="*/ 184 w 223"/>
                      <a:gd name="T37" fmla="*/ 252 h 277"/>
                      <a:gd name="T38" fmla="*/ 155 w 223"/>
                      <a:gd name="T39" fmla="*/ 260 h 277"/>
                      <a:gd name="T40" fmla="*/ 127 w 223"/>
                      <a:gd name="T41" fmla="*/ 261 h 277"/>
                      <a:gd name="T42" fmla="*/ 101 w 223"/>
                      <a:gd name="T43" fmla="*/ 256 h 277"/>
                      <a:gd name="T44" fmla="*/ 78 w 223"/>
                      <a:gd name="T45" fmla="*/ 252 h 277"/>
                      <a:gd name="T46" fmla="*/ 59 w 223"/>
                      <a:gd name="T47" fmla="*/ 238 h 277"/>
                      <a:gd name="T48" fmla="*/ 40 w 223"/>
                      <a:gd name="T49" fmla="*/ 217 h 277"/>
                      <a:gd name="T50" fmla="*/ 27 w 223"/>
                      <a:gd name="T51" fmla="*/ 196 h 277"/>
                      <a:gd name="T52" fmla="*/ 22 w 223"/>
                      <a:gd name="T53" fmla="*/ 180 h 277"/>
                      <a:gd name="T54" fmla="*/ 17 w 223"/>
                      <a:gd name="T55" fmla="*/ 153 h 277"/>
                      <a:gd name="T56" fmla="*/ 15 w 223"/>
                      <a:gd name="T57" fmla="*/ 127 h 277"/>
                      <a:gd name="T58" fmla="*/ 22 w 223"/>
                      <a:gd name="T59" fmla="*/ 98 h 277"/>
                      <a:gd name="T60" fmla="*/ 32 w 223"/>
                      <a:gd name="T61" fmla="*/ 70 h 277"/>
                      <a:gd name="T62" fmla="*/ 50 w 223"/>
                      <a:gd name="T63" fmla="*/ 47 h 277"/>
                      <a:gd name="T64" fmla="*/ 69 w 223"/>
                      <a:gd name="T65" fmla="*/ 28 h 277"/>
                      <a:gd name="T66" fmla="*/ 90 w 223"/>
                      <a:gd name="T67" fmla="*/ 17 h 277"/>
                      <a:gd name="T68" fmla="*/ 106 w 223"/>
                      <a:gd name="T69" fmla="*/ 9 h 277"/>
                      <a:gd name="T70" fmla="*/ 119 w 223"/>
                      <a:gd name="T71" fmla="*/ 0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23" h="277">
                        <a:moveTo>
                          <a:pt x="119" y="0"/>
                        </a:moveTo>
                        <a:lnTo>
                          <a:pt x="83" y="4"/>
                        </a:lnTo>
                        <a:lnTo>
                          <a:pt x="55" y="17"/>
                        </a:lnTo>
                        <a:lnTo>
                          <a:pt x="27" y="46"/>
                        </a:lnTo>
                        <a:lnTo>
                          <a:pt x="12" y="72"/>
                        </a:lnTo>
                        <a:lnTo>
                          <a:pt x="3" y="98"/>
                        </a:lnTo>
                        <a:lnTo>
                          <a:pt x="0" y="135"/>
                        </a:lnTo>
                        <a:lnTo>
                          <a:pt x="1" y="168"/>
                        </a:lnTo>
                        <a:lnTo>
                          <a:pt x="6" y="196"/>
                        </a:lnTo>
                        <a:lnTo>
                          <a:pt x="20" y="224"/>
                        </a:lnTo>
                        <a:lnTo>
                          <a:pt x="40" y="245"/>
                        </a:lnTo>
                        <a:lnTo>
                          <a:pt x="61" y="260"/>
                        </a:lnTo>
                        <a:lnTo>
                          <a:pt x="83" y="273"/>
                        </a:lnTo>
                        <a:lnTo>
                          <a:pt x="114" y="277"/>
                        </a:lnTo>
                        <a:lnTo>
                          <a:pt x="134" y="277"/>
                        </a:lnTo>
                        <a:lnTo>
                          <a:pt x="160" y="271"/>
                        </a:lnTo>
                        <a:lnTo>
                          <a:pt x="177" y="268"/>
                        </a:lnTo>
                        <a:lnTo>
                          <a:pt x="223" y="237"/>
                        </a:lnTo>
                        <a:lnTo>
                          <a:pt x="184" y="252"/>
                        </a:lnTo>
                        <a:lnTo>
                          <a:pt x="155" y="260"/>
                        </a:lnTo>
                        <a:lnTo>
                          <a:pt x="127" y="261"/>
                        </a:lnTo>
                        <a:lnTo>
                          <a:pt x="101" y="256"/>
                        </a:lnTo>
                        <a:lnTo>
                          <a:pt x="78" y="252"/>
                        </a:lnTo>
                        <a:lnTo>
                          <a:pt x="59" y="238"/>
                        </a:lnTo>
                        <a:lnTo>
                          <a:pt x="40" y="217"/>
                        </a:lnTo>
                        <a:lnTo>
                          <a:pt x="27" y="196"/>
                        </a:lnTo>
                        <a:lnTo>
                          <a:pt x="22" y="180"/>
                        </a:lnTo>
                        <a:lnTo>
                          <a:pt x="17" y="153"/>
                        </a:lnTo>
                        <a:lnTo>
                          <a:pt x="15" y="127"/>
                        </a:lnTo>
                        <a:lnTo>
                          <a:pt x="22" y="98"/>
                        </a:lnTo>
                        <a:lnTo>
                          <a:pt x="32" y="70"/>
                        </a:lnTo>
                        <a:lnTo>
                          <a:pt x="50" y="47"/>
                        </a:lnTo>
                        <a:lnTo>
                          <a:pt x="69" y="28"/>
                        </a:lnTo>
                        <a:lnTo>
                          <a:pt x="90" y="17"/>
                        </a:lnTo>
                        <a:lnTo>
                          <a:pt x="106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</p:grpSp>
            <p:sp>
              <p:nvSpPr>
                <p:cNvPr id="109" name="Freeform 18"/>
                <p:cNvSpPr>
                  <a:spLocks/>
                </p:cNvSpPr>
                <p:nvPr/>
              </p:nvSpPr>
              <p:spPr bwMode="auto">
                <a:xfrm>
                  <a:off x="1682" y="2387"/>
                  <a:ext cx="117" cy="65"/>
                </a:xfrm>
                <a:custGeom>
                  <a:avLst/>
                  <a:gdLst>
                    <a:gd name="T0" fmla="*/ 0 w 117"/>
                    <a:gd name="T1" fmla="*/ 16 h 65"/>
                    <a:gd name="T2" fmla="*/ 26 w 117"/>
                    <a:gd name="T3" fmla="*/ 5 h 65"/>
                    <a:gd name="T4" fmla="*/ 48 w 117"/>
                    <a:gd name="T5" fmla="*/ 2 h 65"/>
                    <a:gd name="T6" fmla="*/ 70 w 117"/>
                    <a:gd name="T7" fmla="*/ 0 h 65"/>
                    <a:gd name="T8" fmla="*/ 81 w 117"/>
                    <a:gd name="T9" fmla="*/ 0 h 65"/>
                    <a:gd name="T10" fmla="*/ 85 w 117"/>
                    <a:gd name="T11" fmla="*/ 10 h 65"/>
                    <a:gd name="T12" fmla="*/ 83 w 117"/>
                    <a:gd name="T13" fmla="*/ 21 h 65"/>
                    <a:gd name="T14" fmla="*/ 88 w 117"/>
                    <a:gd name="T15" fmla="*/ 35 h 65"/>
                    <a:gd name="T16" fmla="*/ 101 w 117"/>
                    <a:gd name="T17" fmla="*/ 44 h 65"/>
                    <a:gd name="T18" fmla="*/ 111 w 117"/>
                    <a:gd name="T19" fmla="*/ 46 h 65"/>
                    <a:gd name="T20" fmla="*/ 117 w 117"/>
                    <a:gd name="T21" fmla="*/ 65 h 65"/>
                    <a:gd name="T22" fmla="*/ 86 w 117"/>
                    <a:gd name="T23" fmla="*/ 53 h 65"/>
                    <a:gd name="T24" fmla="*/ 67 w 117"/>
                    <a:gd name="T25" fmla="*/ 40 h 65"/>
                    <a:gd name="T26" fmla="*/ 44 w 117"/>
                    <a:gd name="T27" fmla="*/ 26 h 65"/>
                    <a:gd name="T28" fmla="*/ 23 w 117"/>
                    <a:gd name="T29" fmla="*/ 19 h 65"/>
                    <a:gd name="T30" fmla="*/ 0 w 117"/>
                    <a:gd name="T31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65">
                      <a:moveTo>
                        <a:pt x="0" y="16"/>
                      </a:moveTo>
                      <a:lnTo>
                        <a:pt x="26" y="5"/>
                      </a:lnTo>
                      <a:lnTo>
                        <a:pt x="48" y="2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85" y="10"/>
                      </a:lnTo>
                      <a:lnTo>
                        <a:pt x="83" y="21"/>
                      </a:lnTo>
                      <a:lnTo>
                        <a:pt x="88" y="35"/>
                      </a:lnTo>
                      <a:lnTo>
                        <a:pt x="101" y="44"/>
                      </a:lnTo>
                      <a:lnTo>
                        <a:pt x="111" y="46"/>
                      </a:lnTo>
                      <a:lnTo>
                        <a:pt x="117" y="65"/>
                      </a:lnTo>
                      <a:lnTo>
                        <a:pt x="86" y="53"/>
                      </a:lnTo>
                      <a:lnTo>
                        <a:pt x="67" y="40"/>
                      </a:lnTo>
                      <a:lnTo>
                        <a:pt x="44" y="26"/>
                      </a:lnTo>
                      <a:lnTo>
                        <a:pt x="23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67" name="Group 26"/>
              <p:cNvGrpSpPr>
                <a:grpSpLocks/>
              </p:cNvGrpSpPr>
              <p:nvPr/>
            </p:nvGrpSpPr>
            <p:grpSpPr bwMode="auto">
              <a:xfrm>
                <a:off x="5876926" y="3313113"/>
                <a:ext cx="876300" cy="1033463"/>
                <a:chOff x="3702" y="2087"/>
                <a:chExt cx="552" cy="651"/>
              </a:xfrm>
              <a:solidFill>
                <a:schemeClr val="bg1"/>
              </a:solidFill>
            </p:grpSpPr>
            <p:sp>
              <p:nvSpPr>
                <p:cNvPr id="96" name="Freeform 20"/>
                <p:cNvSpPr>
                  <a:spLocks/>
                </p:cNvSpPr>
                <p:nvPr/>
              </p:nvSpPr>
              <p:spPr bwMode="auto">
                <a:xfrm>
                  <a:off x="3903" y="2087"/>
                  <a:ext cx="240" cy="162"/>
                </a:xfrm>
                <a:custGeom>
                  <a:avLst/>
                  <a:gdLst>
                    <a:gd name="T0" fmla="*/ 71 w 240"/>
                    <a:gd name="T1" fmla="*/ 63 h 162"/>
                    <a:gd name="T2" fmla="*/ 86 w 240"/>
                    <a:gd name="T3" fmla="*/ 53 h 162"/>
                    <a:gd name="T4" fmla="*/ 96 w 240"/>
                    <a:gd name="T5" fmla="*/ 46 h 162"/>
                    <a:gd name="T6" fmla="*/ 106 w 240"/>
                    <a:gd name="T7" fmla="*/ 29 h 162"/>
                    <a:gd name="T8" fmla="*/ 117 w 240"/>
                    <a:gd name="T9" fmla="*/ 18 h 162"/>
                    <a:gd name="T10" fmla="*/ 138 w 240"/>
                    <a:gd name="T11" fmla="*/ 8 h 162"/>
                    <a:gd name="T12" fmla="*/ 162 w 240"/>
                    <a:gd name="T13" fmla="*/ 3 h 162"/>
                    <a:gd name="T14" fmla="*/ 187 w 240"/>
                    <a:gd name="T15" fmla="*/ 0 h 162"/>
                    <a:gd name="T16" fmla="*/ 213 w 240"/>
                    <a:gd name="T17" fmla="*/ 5 h 162"/>
                    <a:gd name="T18" fmla="*/ 225 w 240"/>
                    <a:gd name="T19" fmla="*/ 18 h 162"/>
                    <a:gd name="T20" fmla="*/ 235 w 240"/>
                    <a:gd name="T21" fmla="*/ 34 h 162"/>
                    <a:gd name="T22" fmla="*/ 240 w 240"/>
                    <a:gd name="T23" fmla="*/ 53 h 162"/>
                    <a:gd name="T24" fmla="*/ 237 w 240"/>
                    <a:gd name="T25" fmla="*/ 76 h 162"/>
                    <a:gd name="T26" fmla="*/ 230 w 240"/>
                    <a:gd name="T27" fmla="*/ 97 h 162"/>
                    <a:gd name="T28" fmla="*/ 218 w 240"/>
                    <a:gd name="T29" fmla="*/ 114 h 162"/>
                    <a:gd name="T30" fmla="*/ 206 w 240"/>
                    <a:gd name="T31" fmla="*/ 125 h 162"/>
                    <a:gd name="T32" fmla="*/ 190 w 240"/>
                    <a:gd name="T33" fmla="*/ 135 h 162"/>
                    <a:gd name="T34" fmla="*/ 171 w 240"/>
                    <a:gd name="T35" fmla="*/ 147 h 162"/>
                    <a:gd name="T36" fmla="*/ 146 w 240"/>
                    <a:gd name="T37" fmla="*/ 157 h 162"/>
                    <a:gd name="T38" fmla="*/ 123 w 240"/>
                    <a:gd name="T39" fmla="*/ 161 h 162"/>
                    <a:gd name="T40" fmla="*/ 102 w 240"/>
                    <a:gd name="T41" fmla="*/ 162 h 162"/>
                    <a:gd name="T42" fmla="*/ 83 w 240"/>
                    <a:gd name="T43" fmla="*/ 162 h 162"/>
                    <a:gd name="T44" fmla="*/ 71 w 240"/>
                    <a:gd name="T45" fmla="*/ 156 h 162"/>
                    <a:gd name="T46" fmla="*/ 66 w 240"/>
                    <a:gd name="T47" fmla="*/ 146 h 162"/>
                    <a:gd name="T48" fmla="*/ 62 w 240"/>
                    <a:gd name="T49" fmla="*/ 135 h 162"/>
                    <a:gd name="T50" fmla="*/ 57 w 240"/>
                    <a:gd name="T51" fmla="*/ 114 h 162"/>
                    <a:gd name="T52" fmla="*/ 57 w 240"/>
                    <a:gd name="T53" fmla="*/ 99 h 162"/>
                    <a:gd name="T54" fmla="*/ 60 w 240"/>
                    <a:gd name="T55" fmla="*/ 88 h 162"/>
                    <a:gd name="T56" fmla="*/ 41 w 240"/>
                    <a:gd name="T57" fmla="*/ 94 h 162"/>
                    <a:gd name="T58" fmla="*/ 16 w 240"/>
                    <a:gd name="T59" fmla="*/ 99 h 162"/>
                    <a:gd name="T60" fmla="*/ 3 w 240"/>
                    <a:gd name="T61" fmla="*/ 94 h 162"/>
                    <a:gd name="T62" fmla="*/ 0 w 240"/>
                    <a:gd name="T63" fmla="*/ 84 h 162"/>
                    <a:gd name="T64" fmla="*/ 3 w 240"/>
                    <a:gd name="T65" fmla="*/ 74 h 162"/>
                    <a:gd name="T66" fmla="*/ 13 w 240"/>
                    <a:gd name="T67" fmla="*/ 68 h 162"/>
                    <a:gd name="T68" fmla="*/ 31 w 240"/>
                    <a:gd name="T69" fmla="*/ 67 h 162"/>
                    <a:gd name="T70" fmla="*/ 57 w 240"/>
                    <a:gd name="T71" fmla="*/ 63 h 162"/>
                    <a:gd name="T72" fmla="*/ 71 w 240"/>
                    <a:gd name="T73" fmla="*/ 6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0" h="162">
                      <a:moveTo>
                        <a:pt x="71" y="63"/>
                      </a:moveTo>
                      <a:lnTo>
                        <a:pt x="86" y="53"/>
                      </a:lnTo>
                      <a:lnTo>
                        <a:pt x="96" y="46"/>
                      </a:lnTo>
                      <a:lnTo>
                        <a:pt x="106" y="29"/>
                      </a:lnTo>
                      <a:lnTo>
                        <a:pt x="117" y="18"/>
                      </a:lnTo>
                      <a:lnTo>
                        <a:pt x="138" y="8"/>
                      </a:lnTo>
                      <a:lnTo>
                        <a:pt x="162" y="3"/>
                      </a:lnTo>
                      <a:lnTo>
                        <a:pt x="187" y="0"/>
                      </a:lnTo>
                      <a:lnTo>
                        <a:pt x="213" y="5"/>
                      </a:lnTo>
                      <a:lnTo>
                        <a:pt x="225" y="18"/>
                      </a:lnTo>
                      <a:lnTo>
                        <a:pt x="235" y="34"/>
                      </a:lnTo>
                      <a:lnTo>
                        <a:pt x="240" y="53"/>
                      </a:lnTo>
                      <a:lnTo>
                        <a:pt x="237" y="76"/>
                      </a:lnTo>
                      <a:lnTo>
                        <a:pt x="230" y="97"/>
                      </a:lnTo>
                      <a:lnTo>
                        <a:pt x="218" y="114"/>
                      </a:lnTo>
                      <a:lnTo>
                        <a:pt x="206" y="125"/>
                      </a:lnTo>
                      <a:lnTo>
                        <a:pt x="190" y="135"/>
                      </a:lnTo>
                      <a:lnTo>
                        <a:pt x="171" y="147"/>
                      </a:lnTo>
                      <a:lnTo>
                        <a:pt x="146" y="157"/>
                      </a:lnTo>
                      <a:lnTo>
                        <a:pt x="123" y="161"/>
                      </a:lnTo>
                      <a:lnTo>
                        <a:pt x="102" y="162"/>
                      </a:lnTo>
                      <a:lnTo>
                        <a:pt x="83" y="162"/>
                      </a:lnTo>
                      <a:lnTo>
                        <a:pt x="71" y="156"/>
                      </a:lnTo>
                      <a:lnTo>
                        <a:pt x="66" y="146"/>
                      </a:lnTo>
                      <a:lnTo>
                        <a:pt x="62" y="135"/>
                      </a:lnTo>
                      <a:lnTo>
                        <a:pt x="57" y="114"/>
                      </a:lnTo>
                      <a:lnTo>
                        <a:pt x="57" y="99"/>
                      </a:lnTo>
                      <a:lnTo>
                        <a:pt x="60" y="88"/>
                      </a:lnTo>
                      <a:lnTo>
                        <a:pt x="41" y="94"/>
                      </a:lnTo>
                      <a:lnTo>
                        <a:pt x="16" y="99"/>
                      </a:lnTo>
                      <a:lnTo>
                        <a:pt x="3" y="94"/>
                      </a:lnTo>
                      <a:lnTo>
                        <a:pt x="0" y="84"/>
                      </a:lnTo>
                      <a:lnTo>
                        <a:pt x="3" y="74"/>
                      </a:lnTo>
                      <a:lnTo>
                        <a:pt x="13" y="68"/>
                      </a:lnTo>
                      <a:lnTo>
                        <a:pt x="31" y="67"/>
                      </a:lnTo>
                      <a:lnTo>
                        <a:pt x="57" y="63"/>
                      </a:lnTo>
                      <a:lnTo>
                        <a:pt x="71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7" name="Freeform 21"/>
                <p:cNvSpPr>
                  <a:spLocks/>
                </p:cNvSpPr>
                <p:nvPr/>
              </p:nvSpPr>
              <p:spPr bwMode="auto">
                <a:xfrm>
                  <a:off x="3871" y="2261"/>
                  <a:ext cx="167" cy="249"/>
                </a:xfrm>
                <a:custGeom>
                  <a:avLst/>
                  <a:gdLst>
                    <a:gd name="T0" fmla="*/ 10 w 167"/>
                    <a:gd name="T1" fmla="*/ 64 h 249"/>
                    <a:gd name="T2" fmla="*/ 23 w 167"/>
                    <a:gd name="T3" fmla="*/ 38 h 249"/>
                    <a:gd name="T4" fmla="*/ 45 w 167"/>
                    <a:gd name="T5" fmla="*/ 17 h 249"/>
                    <a:gd name="T6" fmla="*/ 66 w 167"/>
                    <a:gd name="T7" fmla="*/ 6 h 249"/>
                    <a:gd name="T8" fmla="*/ 98 w 167"/>
                    <a:gd name="T9" fmla="*/ 0 h 249"/>
                    <a:gd name="T10" fmla="*/ 130 w 167"/>
                    <a:gd name="T11" fmla="*/ 1 h 249"/>
                    <a:gd name="T12" fmla="*/ 151 w 167"/>
                    <a:gd name="T13" fmla="*/ 10 h 249"/>
                    <a:gd name="T14" fmla="*/ 161 w 167"/>
                    <a:gd name="T15" fmla="*/ 24 h 249"/>
                    <a:gd name="T16" fmla="*/ 167 w 167"/>
                    <a:gd name="T17" fmla="*/ 40 h 249"/>
                    <a:gd name="T18" fmla="*/ 167 w 167"/>
                    <a:gd name="T19" fmla="*/ 54 h 249"/>
                    <a:gd name="T20" fmla="*/ 161 w 167"/>
                    <a:gd name="T21" fmla="*/ 68 h 249"/>
                    <a:gd name="T22" fmla="*/ 150 w 167"/>
                    <a:gd name="T23" fmla="*/ 79 h 249"/>
                    <a:gd name="T24" fmla="*/ 137 w 167"/>
                    <a:gd name="T25" fmla="*/ 90 h 249"/>
                    <a:gd name="T26" fmla="*/ 124 w 167"/>
                    <a:gd name="T27" fmla="*/ 105 h 249"/>
                    <a:gd name="T28" fmla="*/ 118 w 167"/>
                    <a:gd name="T29" fmla="*/ 119 h 249"/>
                    <a:gd name="T30" fmla="*/ 118 w 167"/>
                    <a:gd name="T31" fmla="*/ 135 h 249"/>
                    <a:gd name="T32" fmla="*/ 122 w 167"/>
                    <a:gd name="T33" fmla="*/ 148 h 249"/>
                    <a:gd name="T34" fmla="*/ 132 w 167"/>
                    <a:gd name="T35" fmla="*/ 161 h 249"/>
                    <a:gd name="T36" fmla="*/ 145 w 167"/>
                    <a:gd name="T37" fmla="*/ 177 h 249"/>
                    <a:gd name="T38" fmla="*/ 151 w 167"/>
                    <a:gd name="T39" fmla="*/ 192 h 249"/>
                    <a:gd name="T40" fmla="*/ 153 w 167"/>
                    <a:gd name="T41" fmla="*/ 206 h 249"/>
                    <a:gd name="T42" fmla="*/ 150 w 167"/>
                    <a:gd name="T43" fmla="*/ 222 h 249"/>
                    <a:gd name="T44" fmla="*/ 143 w 167"/>
                    <a:gd name="T45" fmla="*/ 233 h 249"/>
                    <a:gd name="T46" fmla="*/ 130 w 167"/>
                    <a:gd name="T47" fmla="*/ 240 h 249"/>
                    <a:gd name="T48" fmla="*/ 113 w 167"/>
                    <a:gd name="T49" fmla="*/ 245 h 249"/>
                    <a:gd name="T50" fmla="*/ 92 w 167"/>
                    <a:gd name="T51" fmla="*/ 247 h 249"/>
                    <a:gd name="T52" fmla="*/ 71 w 167"/>
                    <a:gd name="T53" fmla="*/ 249 h 249"/>
                    <a:gd name="T54" fmla="*/ 57 w 167"/>
                    <a:gd name="T55" fmla="*/ 243 h 249"/>
                    <a:gd name="T56" fmla="*/ 38 w 167"/>
                    <a:gd name="T57" fmla="*/ 234 h 249"/>
                    <a:gd name="T58" fmla="*/ 23 w 167"/>
                    <a:gd name="T59" fmla="*/ 219 h 249"/>
                    <a:gd name="T60" fmla="*/ 12 w 167"/>
                    <a:gd name="T61" fmla="*/ 203 h 249"/>
                    <a:gd name="T62" fmla="*/ 2 w 167"/>
                    <a:gd name="T63" fmla="*/ 180 h 249"/>
                    <a:gd name="T64" fmla="*/ 0 w 167"/>
                    <a:gd name="T65" fmla="*/ 158 h 249"/>
                    <a:gd name="T66" fmla="*/ 0 w 167"/>
                    <a:gd name="T67" fmla="*/ 135 h 249"/>
                    <a:gd name="T68" fmla="*/ 0 w 167"/>
                    <a:gd name="T69" fmla="*/ 111 h 249"/>
                    <a:gd name="T70" fmla="*/ 2 w 167"/>
                    <a:gd name="T71" fmla="*/ 92 h 249"/>
                    <a:gd name="T72" fmla="*/ 5 w 167"/>
                    <a:gd name="T73" fmla="*/ 75 h 249"/>
                    <a:gd name="T74" fmla="*/ 10 w 167"/>
                    <a:gd name="T75" fmla="*/ 6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7" h="249">
                      <a:moveTo>
                        <a:pt x="10" y="64"/>
                      </a:moveTo>
                      <a:lnTo>
                        <a:pt x="23" y="38"/>
                      </a:lnTo>
                      <a:lnTo>
                        <a:pt x="45" y="17"/>
                      </a:lnTo>
                      <a:lnTo>
                        <a:pt x="66" y="6"/>
                      </a:lnTo>
                      <a:lnTo>
                        <a:pt x="98" y="0"/>
                      </a:lnTo>
                      <a:lnTo>
                        <a:pt x="130" y="1"/>
                      </a:lnTo>
                      <a:lnTo>
                        <a:pt x="151" y="10"/>
                      </a:lnTo>
                      <a:lnTo>
                        <a:pt x="161" y="24"/>
                      </a:lnTo>
                      <a:lnTo>
                        <a:pt x="167" y="40"/>
                      </a:lnTo>
                      <a:lnTo>
                        <a:pt x="167" y="54"/>
                      </a:lnTo>
                      <a:lnTo>
                        <a:pt x="161" y="68"/>
                      </a:lnTo>
                      <a:lnTo>
                        <a:pt x="150" y="79"/>
                      </a:lnTo>
                      <a:lnTo>
                        <a:pt x="137" y="90"/>
                      </a:lnTo>
                      <a:lnTo>
                        <a:pt x="124" y="105"/>
                      </a:lnTo>
                      <a:lnTo>
                        <a:pt x="118" y="119"/>
                      </a:lnTo>
                      <a:lnTo>
                        <a:pt x="118" y="135"/>
                      </a:lnTo>
                      <a:lnTo>
                        <a:pt x="122" y="148"/>
                      </a:lnTo>
                      <a:lnTo>
                        <a:pt x="132" y="161"/>
                      </a:lnTo>
                      <a:lnTo>
                        <a:pt x="145" y="177"/>
                      </a:lnTo>
                      <a:lnTo>
                        <a:pt x="151" y="192"/>
                      </a:lnTo>
                      <a:lnTo>
                        <a:pt x="153" y="206"/>
                      </a:lnTo>
                      <a:lnTo>
                        <a:pt x="150" y="222"/>
                      </a:lnTo>
                      <a:lnTo>
                        <a:pt x="143" y="233"/>
                      </a:lnTo>
                      <a:lnTo>
                        <a:pt x="130" y="240"/>
                      </a:lnTo>
                      <a:lnTo>
                        <a:pt x="113" y="245"/>
                      </a:lnTo>
                      <a:lnTo>
                        <a:pt x="92" y="247"/>
                      </a:lnTo>
                      <a:lnTo>
                        <a:pt x="71" y="249"/>
                      </a:lnTo>
                      <a:lnTo>
                        <a:pt x="57" y="243"/>
                      </a:lnTo>
                      <a:lnTo>
                        <a:pt x="38" y="234"/>
                      </a:lnTo>
                      <a:lnTo>
                        <a:pt x="23" y="219"/>
                      </a:lnTo>
                      <a:lnTo>
                        <a:pt x="12" y="203"/>
                      </a:lnTo>
                      <a:lnTo>
                        <a:pt x="2" y="180"/>
                      </a:lnTo>
                      <a:lnTo>
                        <a:pt x="0" y="158"/>
                      </a:lnTo>
                      <a:lnTo>
                        <a:pt x="0" y="135"/>
                      </a:lnTo>
                      <a:lnTo>
                        <a:pt x="0" y="111"/>
                      </a:lnTo>
                      <a:lnTo>
                        <a:pt x="2" y="92"/>
                      </a:lnTo>
                      <a:lnTo>
                        <a:pt x="5" y="75"/>
                      </a:lnTo>
                      <a:lnTo>
                        <a:pt x="10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8" name="Freeform 22"/>
                <p:cNvSpPr>
                  <a:spLocks/>
                </p:cNvSpPr>
                <p:nvPr/>
              </p:nvSpPr>
              <p:spPr bwMode="auto">
                <a:xfrm>
                  <a:off x="3974" y="2275"/>
                  <a:ext cx="280" cy="222"/>
                </a:xfrm>
                <a:custGeom>
                  <a:avLst/>
                  <a:gdLst>
                    <a:gd name="T0" fmla="*/ 32 w 280"/>
                    <a:gd name="T1" fmla="*/ 0 h 222"/>
                    <a:gd name="T2" fmla="*/ 52 w 280"/>
                    <a:gd name="T3" fmla="*/ 8 h 222"/>
                    <a:gd name="T4" fmla="*/ 66 w 280"/>
                    <a:gd name="T5" fmla="*/ 26 h 222"/>
                    <a:gd name="T6" fmla="*/ 82 w 280"/>
                    <a:gd name="T7" fmla="*/ 48 h 222"/>
                    <a:gd name="T8" fmla="*/ 98 w 280"/>
                    <a:gd name="T9" fmla="*/ 81 h 222"/>
                    <a:gd name="T10" fmla="*/ 109 w 280"/>
                    <a:gd name="T11" fmla="*/ 103 h 222"/>
                    <a:gd name="T12" fmla="*/ 121 w 280"/>
                    <a:gd name="T13" fmla="*/ 116 h 222"/>
                    <a:gd name="T14" fmla="*/ 149 w 280"/>
                    <a:gd name="T15" fmla="*/ 125 h 222"/>
                    <a:gd name="T16" fmla="*/ 182 w 280"/>
                    <a:gd name="T17" fmla="*/ 132 h 222"/>
                    <a:gd name="T18" fmla="*/ 220 w 280"/>
                    <a:gd name="T19" fmla="*/ 137 h 222"/>
                    <a:gd name="T20" fmla="*/ 238 w 280"/>
                    <a:gd name="T21" fmla="*/ 130 h 222"/>
                    <a:gd name="T22" fmla="*/ 248 w 280"/>
                    <a:gd name="T23" fmla="*/ 121 h 222"/>
                    <a:gd name="T24" fmla="*/ 268 w 280"/>
                    <a:gd name="T25" fmla="*/ 121 h 222"/>
                    <a:gd name="T26" fmla="*/ 274 w 280"/>
                    <a:gd name="T27" fmla="*/ 129 h 222"/>
                    <a:gd name="T28" fmla="*/ 268 w 280"/>
                    <a:gd name="T29" fmla="*/ 143 h 222"/>
                    <a:gd name="T30" fmla="*/ 250 w 280"/>
                    <a:gd name="T31" fmla="*/ 144 h 222"/>
                    <a:gd name="T32" fmla="*/ 226 w 280"/>
                    <a:gd name="T33" fmla="*/ 148 h 222"/>
                    <a:gd name="T34" fmla="*/ 226 w 280"/>
                    <a:gd name="T35" fmla="*/ 155 h 222"/>
                    <a:gd name="T36" fmla="*/ 238 w 280"/>
                    <a:gd name="T37" fmla="*/ 162 h 222"/>
                    <a:gd name="T38" fmla="*/ 264 w 280"/>
                    <a:gd name="T39" fmla="*/ 169 h 222"/>
                    <a:gd name="T40" fmla="*/ 278 w 280"/>
                    <a:gd name="T41" fmla="*/ 177 h 222"/>
                    <a:gd name="T42" fmla="*/ 280 w 280"/>
                    <a:gd name="T43" fmla="*/ 188 h 222"/>
                    <a:gd name="T44" fmla="*/ 273 w 280"/>
                    <a:gd name="T45" fmla="*/ 196 h 222"/>
                    <a:gd name="T46" fmla="*/ 253 w 280"/>
                    <a:gd name="T47" fmla="*/ 195 h 222"/>
                    <a:gd name="T48" fmla="*/ 243 w 280"/>
                    <a:gd name="T49" fmla="*/ 183 h 222"/>
                    <a:gd name="T50" fmla="*/ 227 w 280"/>
                    <a:gd name="T51" fmla="*/ 174 h 222"/>
                    <a:gd name="T52" fmla="*/ 217 w 280"/>
                    <a:gd name="T53" fmla="*/ 169 h 222"/>
                    <a:gd name="T54" fmla="*/ 205 w 280"/>
                    <a:gd name="T55" fmla="*/ 179 h 222"/>
                    <a:gd name="T56" fmla="*/ 207 w 280"/>
                    <a:gd name="T57" fmla="*/ 195 h 222"/>
                    <a:gd name="T58" fmla="*/ 215 w 280"/>
                    <a:gd name="T59" fmla="*/ 212 h 222"/>
                    <a:gd name="T60" fmla="*/ 208 w 280"/>
                    <a:gd name="T61" fmla="*/ 222 h 222"/>
                    <a:gd name="T62" fmla="*/ 198 w 280"/>
                    <a:gd name="T63" fmla="*/ 221 h 222"/>
                    <a:gd name="T64" fmla="*/ 187 w 280"/>
                    <a:gd name="T65" fmla="*/ 211 h 222"/>
                    <a:gd name="T66" fmla="*/ 184 w 280"/>
                    <a:gd name="T67" fmla="*/ 195 h 222"/>
                    <a:gd name="T68" fmla="*/ 186 w 280"/>
                    <a:gd name="T69" fmla="*/ 176 h 222"/>
                    <a:gd name="T70" fmla="*/ 179 w 280"/>
                    <a:gd name="T71" fmla="*/ 155 h 222"/>
                    <a:gd name="T72" fmla="*/ 165 w 280"/>
                    <a:gd name="T73" fmla="*/ 150 h 222"/>
                    <a:gd name="T74" fmla="*/ 134 w 280"/>
                    <a:gd name="T75" fmla="*/ 144 h 222"/>
                    <a:gd name="T76" fmla="*/ 106 w 280"/>
                    <a:gd name="T77" fmla="*/ 140 h 222"/>
                    <a:gd name="T78" fmla="*/ 90 w 280"/>
                    <a:gd name="T79" fmla="*/ 132 h 222"/>
                    <a:gd name="T80" fmla="*/ 79 w 280"/>
                    <a:gd name="T81" fmla="*/ 116 h 222"/>
                    <a:gd name="T82" fmla="*/ 67 w 280"/>
                    <a:gd name="T83" fmla="*/ 95 h 222"/>
                    <a:gd name="T84" fmla="*/ 57 w 280"/>
                    <a:gd name="T85" fmla="*/ 79 h 222"/>
                    <a:gd name="T86" fmla="*/ 40 w 280"/>
                    <a:gd name="T87" fmla="*/ 69 h 222"/>
                    <a:gd name="T88" fmla="*/ 15 w 280"/>
                    <a:gd name="T89" fmla="*/ 61 h 222"/>
                    <a:gd name="T90" fmla="*/ 0 w 280"/>
                    <a:gd name="T91" fmla="*/ 43 h 222"/>
                    <a:gd name="T92" fmla="*/ 1 w 280"/>
                    <a:gd name="T93" fmla="*/ 20 h 222"/>
                    <a:gd name="T94" fmla="*/ 11 w 280"/>
                    <a:gd name="T95" fmla="*/ 6 h 222"/>
                    <a:gd name="T96" fmla="*/ 32 w 280"/>
                    <a:gd name="T97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" h="222">
                      <a:moveTo>
                        <a:pt x="32" y="0"/>
                      </a:moveTo>
                      <a:lnTo>
                        <a:pt x="52" y="8"/>
                      </a:lnTo>
                      <a:lnTo>
                        <a:pt x="66" y="26"/>
                      </a:lnTo>
                      <a:lnTo>
                        <a:pt x="82" y="48"/>
                      </a:lnTo>
                      <a:lnTo>
                        <a:pt x="98" y="81"/>
                      </a:lnTo>
                      <a:lnTo>
                        <a:pt x="109" y="103"/>
                      </a:lnTo>
                      <a:lnTo>
                        <a:pt x="121" y="116"/>
                      </a:lnTo>
                      <a:lnTo>
                        <a:pt x="149" y="125"/>
                      </a:lnTo>
                      <a:lnTo>
                        <a:pt x="182" y="132"/>
                      </a:lnTo>
                      <a:lnTo>
                        <a:pt x="220" y="137"/>
                      </a:lnTo>
                      <a:lnTo>
                        <a:pt x="238" y="130"/>
                      </a:lnTo>
                      <a:lnTo>
                        <a:pt x="248" y="121"/>
                      </a:lnTo>
                      <a:lnTo>
                        <a:pt x="268" y="121"/>
                      </a:lnTo>
                      <a:lnTo>
                        <a:pt x="274" y="129"/>
                      </a:lnTo>
                      <a:lnTo>
                        <a:pt x="268" y="143"/>
                      </a:lnTo>
                      <a:lnTo>
                        <a:pt x="250" y="144"/>
                      </a:lnTo>
                      <a:lnTo>
                        <a:pt x="226" y="148"/>
                      </a:lnTo>
                      <a:lnTo>
                        <a:pt x="226" y="155"/>
                      </a:lnTo>
                      <a:lnTo>
                        <a:pt x="238" y="162"/>
                      </a:lnTo>
                      <a:lnTo>
                        <a:pt x="264" y="169"/>
                      </a:lnTo>
                      <a:lnTo>
                        <a:pt x="278" y="177"/>
                      </a:lnTo>
                      <a:lnTo>
                        <a:pt x="280" y="188"/>
                      </a:lnTo>
                      <a:lnTo>
                        <a:pt x="273" y="196"/>
                      </a:lnTo>
                      <a:lnTo>
                        <a:pt x="253" y="195"/>
                      </a:lnTo>
                      <a:lnTo>
                        <a:pt x="243" y="183"/>
                      </a:lnTo>
                      <a:lnTo>
                        <a:pt x="227" y="174"/>
                      </a:lnTo>
                      <a:lnTo>
                        <a:pt x="217" y="169"/>
                      </a:lnTo>
                      <a:lnTo>
                        <a:pt x="205" y="179"/>
                      </a:lnTo>
                      <a:lnTo>
                        <a:pt x="207" y="195"/>
                      </a:lnTo>
                      <a:lnTo>
                        <a:pt x="215" y="212"/>
                      </a:lnTo>
                      <a:lnTo>
                        <a:pt x="208" y="222"/>
                      </a:lnTo>
                      <a:lnTo>
                        <a:pt x="198" y="221"/>
                      </a:lnTo>
                      <a:lnTo>
                        <a:pt x="187" y="211"/>
                      </a:lnTo>
                      <a:lnTo>
                        <a:pt x="184" y="195"/>
                      </a:lnTo>
                      <a:lnTo>
                        <a:pt x="186" y="176"/>
                      </a:lnTo>
                      <a:lnTo>
                        <a:pt x="179" y="155"/>
                      </a:lnTo>
                      <a:lnTo>
                        <a:pt x="165" y="150"/>
                      </a:lnTo>
                      <a:lnTo>
                        <a:pt x="134" y="144"/>
                      </a:lnTo>
                      <a:lnTo>
                        <a:pt x="106" y="140"/>
                      </a:lnTo>
                      <a:lnTo>
                        <a:pt x="90" y="132"/>
                      </a:lnTo>
                      <a:lnTo>
                        <a:pt x="79" y="116"/>
                      </a:lnTo>
                      <a:lnTo>
                        <a:pt x="67" y="95"/>
                      </a:lnTo>
                      <a:lnTo>
                        <a:pt x="57" y="79"/>
                      </a:lnTo>
                      <a:lnTo>
                        <a:pt x="40" y="69"/>
                      </a:lnTo>
                      <a:lnTo>
                        <a:pt x="15" y="61"/>
                      </a:lnTo>
                      <a:lnTo>
                        <a:pt x="0" y="43"/>
                      </a:lnTo>
                      <a:lnTo>
                        <a:pt x="1" y="20"/>
                      </a:lnTo>
                      <a:lnTo>
                        <a:pt x="11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9" name="Freeform 23"/>
                <p:cNvSpPr>
                  <a:spLocks/>
                </p:cNvSpPr>
                <p:nvPr/>
              </p:nvSpPr>
              <p:spPr bwMode="auto">
                <a:xfrm>
                  <a:off x="3702" y="2270"/>
                  <a:ext cx="268" cy="117"/>
                </a:xfrm>
                <a:custGeom>
                  <a:avLst/>
                  <a:gdLst>
                    <a:gd name="T0" fmla="*/ 255 w 268"/>
                    <a:gd name="T1" fmla="*/ 0 h 117"/>
                    <a:gd name="T2" fmla="*/ 219 w 268"/>
                    <a:gd name="T3" fmla="*/ 0 h 117"/>
                    <a:gd name="T4" fmla="*/ 184 w 268"/>
                    <a:gd name="T5" fmla="*/ 14 h 117"/>
                    <a:gd name="T6" fmla="*/ 148 w 268"/>
                    <a:gd name="T7" fmla="*/ 35 h 117"/>
                    <a:gd name="T8" fmla="*/ 121 w 268"/>
                    <a:gd name="T9" fmla="*/ 56 h 117"/>
                    <a:gd name="T10" fmla="*/ 100 w 268"/>
                    <a:gd name="T11" fmla="*/ 75 h 117"/>
                    <a:gd name="T12" fmla="*/ 72 w 268"/>
                    <a:gd name="T13" fmla="*/ 84 h 117"/>
                    <a:gd name="T14" fmla="*/ 50 w 268"/>
                    <a:gd name="T15" fmla="*/ 80 h 117"/>
                    <a:gd name="T16" fmla="*/ 34 w 268"/>
                    <a:gd name="T17" fmla="*/ 70 h 117"/>
                    <a:gd name="T18" fmla="*/ 29 w 268"/>
                    <a:gd name="T19" fmla="*/ 70 h 117"/>
                    <a:gd name="T20" fmla="*/ 15 w 268"/>
                    <a:gd name="T21" fmla="*/ 69 h 117"/>
                    <a:gd name="T22" fmla="*/ 0 w 268"/>
                    <a:gd name="T23" fmla="*/ 84 h 117"/>
                    <a:gd name="T24" fmla="*/ 0 w 268"/>
                    <a:gd name="T25" fmla="*/ 105 h 117"/>
                    <a:gd name="T26" fmla="*/ 11 w 268"/>
                    <a:gd name="T27" fmla="*/ 117 h 117"/>
                    <a:gd name="T28" fmla="*/ 27 w 268"/>
                    <a:gd name="T29" fmla="*/ 113 h 117"/>
                    <a:gd name="T30" fmla="*/ 32 w 268"/>
                    <a:gd name="T31" fmla="*/ 101 h 117"/>
                    <a:gd name="T32" fmla="*/ 35 w 268"/>
                    <a:gd name="T33" fmla="*/ 96 h 117"/>
                    <a:gd name="T34" fmla="*/ 51 w 268"/>
                    <a:gd name="T35" fmla="*/ 103 h 117"/>
                    <a:gd name="T36" fmla="*/ 80 w 268"/>
                    <a:gd name="T37" fmla="*/ 108 h 117"/>
                    <a:gd name="T38" fmla="*/ 106 w 268"/>
                    <a:gd name="T39" fmla="*/ 103 h 117"/>
                    <a:gd name="T40" fmla="*/ 132 w 268"/>
                    <a:gd name="T41" fmla="*/ 89 h 117"/>
                    <a:gd name="T42" fmla="*/ 146 w 268"/>
                    <a:gd name="T43" fmla="*/ 72 h 117"/>
                    <a:gd name="T44" fmla="*/ 165 w 268"/>
                    <a:gd name="T45" fmla="*/ 58 h 117"/>
                    <a:gd name="T46" fmla="*/ 189 w 268"/>
                    <a:gd name="T47" fmla="*/ 49 h 117"/>
                    <a:gd name="T48" fmla="*/ 212 w 268"/>
                    <a:gd name="T49" fmla="*/ 45 h 117"/>
                    <a:gd name="T50" fmla="*/ 236 w 268"/>
                    <a:gd name="T51" fmla="*/ 43 h 117"/>
                    <a:gd name="T52" fmla="*/ 257 w 268"/>
                    <a:gd name="T53" fmla="*/ 33 h 117"/>
                    <a:gd name="T54" fmla="*/ 268 w 268"/>
                    <a:gd name="T55" fmla="*/ 21 h 117"/>
                    <a:gd name="T56" fmla="*/ 255 w 268"/>
                    <a:gd name="T57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8" h="117">
                      <a:moveTo>
                        <a:pt x="255" y="0"/>
                      </a:moveTo>
                      <a:lnTo>
                        <a:pt x="219" y="0"/>
                      </a:lnTo>
                      <a:lnTo>
                        <a:pt x="184" y="14"/>
                      </a:lnTo>
                      <a:lnTo>
                        <a:pt x="148" y="35"/>
                      </a:lnTo>
                      <a:lnTo>
                        <a:pt x="121" y="56"/>
                      </a:lnTo>
                      <a:lnTo>
                        <a:pt x="100" y="75"/>
                      </a:lnTo>
                      <a:lnTo>
                        <a:pt x="72" y="84"/>
                      </a:lnTo>
                      <a:lnTo>
                        <a:pt x="50" y="80"/>
                      </a:lnTo>
                      <a:lnTo>
                        <a:pt x="34" y="70"/>
                      </a:lnTo>
                      <a:lnTo>
                        <a:pt x="29" y="70"/>
                      </a:lnTo>
                      <a:lnTo>
                        <a:pt x="15" y="69"/>
                      </a:lnTo>
                      <a:lnTo>
                        <a:pt x="0" y="84"/>
                      </a:lnTo>
                      <a:lnTo>
                        <a:pt x="0" y="105"/>
                      </a:lnTo>
                      <a:lnTo>
                        <a:pt x="11" y="117"/>
                      </a:lnTo>
                      <a:lnTo>
                        <a:pt x="27" y="113"/>
                      </a:lnTo>
                      <a:lnTo>
                        <a:pt x="32" y="101"/>
                      </a:lnTo>
                      <a:lnTo>
                        <a:pt x="35" y="96"/>
                      </a:lnTo>
                      <a:lnTo>
                        <a:pt x="51" y="103"/>
                      </a:lnTo>
                      <a:lnTo>
                        <a:pt x="80" y="108"/>
                      </a:lnTo>
                      <a:lnTo>
                        <a:pt x="106" y="103"/>
                      </a:lnTo>
                      <a:lnTo>
                        <a:pt x="132" y="89"/>
                      </a:lnTo>
                      <a:lnTo>
                        <a:pt x="146" y="72"/>
                      </a:lnTo>
                      <a:lnTo>
                        <a:pt x="165" y="58"/>
                      </a:lnTo>
                      <a:lnTo>
                        <a:pt x="189" y="49"/>
                      </a:lnTo>
                      <a:lnTo>
                        <a:pt x="212" y="45"/>
                      </a:lnTo>
                      <a:lnTo>
                        <a:pt x="236" y="43"/>
                      </a:lnTo>
                      <a:lnTo>
                        <a:pt x="257" y="33"/>
                      </a:lnTo>
                      <a:lnTo>
                        <a:pt x="268" y="21"/>
                      </a:lnTo>
                      <a:lnTo>
                        <a:pt x="2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00" name="Freeform 24"/>
                <p:cNvSpPr>
                  <a:spLocks/>
                </p:cNvSpPr>
                <p:nvPr/>
              </p:nvSpPr>
              <p:spPr bwMode="auto">
                <a:xfrm>
                  <a:off x="3955" y="2454"/>
                  <a:ext cx="138" cy="284"/>
                </a:xfrm>
                <a:custGeom>
                  <a:avLst/>
                  <a:gdLst>
                    <a:gd name="T0" fmla="*/ 43 w 138"/>
                    <a:gd name="T1" fmla="*/ 8 h 284"/>
                    <a:gd name="T2" fmla="*/ 66 w 138"/>
                    <a:gd name="T3" fmla="*/ 30 h 284"/>
                    <a:gd name="T4" fmla="*/ 76 w 138"/>
                    <a:gd name="T5" fmla="*/ 51 h 284"/>
                    <a:gd name="T6" fmla="*/ 80 w 138"/>
                    <a:gd name="T7" fmla="*/ 71 h 284"/>
                    <a:gd name="T8" fmla="*/ 76 w 138"/>
                    <a:gd name="T9" fmla="*/ 93 h 284"/>
                    <a:gd name="T10" fmla="*/ 66 w 138"/>
                    <a:gd name="T11" fmla="*/ 120 h 284"/>
                    <a:gd name="T12" fmla="*/ 57 w 138"/>
                    <a:gd name="T13" fmla="*/ 142 h 284"/>
                    <a:gd name="T14" fmla="*/ 47 w 138"/>
                    <a:gd name="T15" fmla="*/ 164 h 284"/>
                    <a:gd name="T16" fmla="*/ 42 w 138"/>
                    <a:gd name="T17" fmla="*/ 189 h 284"/>
                    <a:gd name="T18" fmla="*/ 43 w 138"/>
                    <a:gd name="T19" fmla="*/ 205 h 284"/>
                    <a:gd name="T20" fmla="*/ 52 w 138"/>
                    <a:gd name="T21" fmla="*/ 213 h 284"/>
                    <a:gd name="T22" fmla="*/ 80 w 138"/>
                    <a:gd name="T23" fmla="*/ 220 h 284"/>
                    <a:gd name="T24" fmla="*/ 111 w 138"/>
                    <a:gd name="T25" fmla="*/ 235 h 284"/>
                    <a:gd name="T26" fmla="*/ 136 w 138"/>
                    <a:gd name="T27" fmla="*/ 253 h 284"/>
                    <a:gd name="T28" fmla="*/ 138 w 138"/>
                    <a:gd name="T29" fmla="*/ 266 h 284"/>
                    <a:gd name="T30" fmla="*/ 127 w 138"/>
                    <a:gd name="T31" fmla="*/ 274 h 284"/>
                    <a:gd name="T32" fmla="*/ 116 w 138"/>
                    <a:gd name="T33" fmla="*/ 284 h 284"/>
                    <a:gd name="T34" fmla="*/ 94 w 138"/>
                    <a:gd name="T35" fmla="*/ 282 h 284"/>
                    <a:gd name="T36" fmla="*/ 84 w 138"/>
                    <a:gd name="T37" fmla="*/ 268 h 284"/>
                    <a:gd name="T38" fmla="*/ 78 w 138"/>
                    <a:gd name="T39" fmla="*/ 254 h 284"/>
                    <a:gd name="T40" fmla="*/ 53 w 138"/>
                    <a:gd name="T41" fmla="*/ 240 h 284"/>
                    <a:gd name="T42" fmla="*/ 34 w 138"/>
                    <a:gd name="T43" fmla="*/ 233 h 284"/>
                    <a:gd name="T44" fmla="*/ 17 w 138"/>
                    <a:gd name="T45" fmla="*/ 231 h 284"/>
                    <a:gd name="T46" fmla="*/ 1 w 138"/>
                    <a:gd name="T47" fmla="*/ 222 h 284"/>
                    <a:gd name="T48" fmla="*/ 0 w 138"/>
                    <a:gd name="T49" fmla="*/ 208 h 284"/>
                    <a:gd name="T50" fmla="*/ 6 w 138"/>
                    <a:gd name="T51" fmla="*/ 190 h 284"/>
                    <a:gd name="T52" fmla="*/ 17 w 138"/>
                    <a:gd name="T53" fmla="*/ 177 h 284"/>
                    <a:gd name="T54" fmla="*/ 27 w 138"/>
                    <a:gd name="T55" fmla="*/ 152 h 284"/>
                    <a:gd name="T56" fmla="*/ 42 w 138"/>
                    <a:gd name="T57" fmla="*/ 120 h 284"/>
                    <a:gd name="T58" fmla="*/ 45 w 138"/>
                    <a:gd name="T59" fmla="*/ 94 h 284"/>
                    <a:gd name="T60" fmla="*/ 42 w 138"/>
                    <a:gd name="T61" fmla="*/ 73 h 284"/>
                    <a:gd name="T62" fmla="*/ 32 w 138"/>
                    <a:gd name="T63" fmla="*/ 59 h 284"/>
                    <a:gd name="T64" fmla="*/ 17 w 138"/>
                    <a:gd name="T65" fmla="*/ 47 h 284"/>
                    <a:gd name="T66" fmla="*/ 5 w 138"/>
                    <a:gd name="T67" fmla="*/ 31 h 284"/>
                    <a:gd name="T68" fmla="*/ 5 w 138"/>
                    <a:gd name="T69" fmla="*/ 10 h 284"/>
                    <a:gd name="T70" fmla="*/ 19 w 138"/>
                    <a:gd name="T71" fmla="*/ 0 h 284"/>
                    <a:gd name="T72" fmla="*/ 32 w 138"/>
                    <a:gd name="T73" fmla="*/ 0 h 284"/>
                    <a:gd name="T74" fmla="*/ 43 w 138"/>
                    <a:gd name="T75" fmla="*/ 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284">
                      <a:moveTo>
                        <a:pt x="43" y="8"/>
                      </a:moveTo>
                      <a:lnTo>
                        <a:pt x="66" y="30"/>
                      </a:lnTo>
                      <a:lnTo>
                        <a:pt x="76" y="51"/>
                      </a:lnTo>
                      <a:lnTo>
                        <a:pt x="80" y="71"/>
                      </a:lnTo>
                      <a:lnTo>
                        <a:pt x="76" y="93"/>
                      </a:lnTo>
                      <a:lnTo>
                        <a:pt x="66" y="120"/>
                      </a:lnTo>
                      <a:lnTo>
                        <a:pt x="57" y="142"/>
                      </a:lnTo>
                      <a:lnTo>
                        <a:pt x="47" y="164"/>
                      </a:lnTo>
                      <a:lnTo>
                        <a:pt x="42" y="189"/>
                      </a:lnTo>
                      <a:lnTo>
                        <a:pt x="43" y="205"/>
                      </a:lnTo>
                      <a:lnTo>
                        <a:pt x="52" y="213"/>
                      </a:lnTo>
                      <a:lnTo>
                        <a:pt x="80" y="220"/>
                      </a:lnTo>
                      <a:lnTo>
                        <a:pt x="111" y="235"/>
                      </a:lnTo>
                      <a:lnTo>
                        <a:pt x="136" y="253"/>
                      </a:lnTo>
                      <a:lnTo>
                        <a:pt x="138" y="266"/>
                      </a:lnTo>
                      <a:lnTo>
                        <a:pt x="127" y="274"/>
                      </a:lnTo>
                      <a:lnTo>
                        <a:pt x="116" y="284"/>
                      </a:lnTo>
                      <a:lnTo>
                        <a:pt x="94" y="282"/>
                      </a:lnTo>
                      <a:lnTo>
                        <a:pt x="84" y="268"/>
                      </a:lnTo>
                      <a:lnTo>
                        <a:pt x="78" y="254"/>
                      </a:lnTo>
                      <a:lnTo>
                        <a:pt x="53" y="240"/>
                      </a:lnTo>
                      <a:lnTo>
                        <a:pt x="34" y="233"/>
                      </a:lnTo>
                      <a:lnTo>
                        <a:pt x="17" y="231"/>
                      </a:lnTo>
                      <a:lnTo>
                        <a:pt x="1" y="222"/>
                      </a:lnTo>
                      <a:lnTo>
                        <a:pt x="0" y="208"/>
                      </a:lnTo>
                      <a:lnTo>
                        <a:pt x="6" y="190"/>
                      </a:lnTo>
                      <a:lnTo>
                        <a:pt x="17" y="177"/>
                      </a:lnTo>
                      <a:lnTo>
                        <a:pt x="27" y="152"/>
                      </a:lnTo>
                      <a:lnTo>
                        <a:pt x="42" y="120"/>
                      </a:lnTo>
                      <a:lnTo>
                        <a:pt x="45" y="94"/>
                      </a:lnTo>
                      <a:lnTo>
                        <a:pt x="42" y="73"/>
                      </a:lnTo>
                      <a:lnTo>
                        <a:pt x="32" y="59"/>
                      </a:lnTo>
                      <a:lnTo>
                        <a:pt x="17" y="47"/>
                      </a:lnTo>
                      <a:lnTo>
                        <a:pt x="5" y="31"/>
                      </a:lnTo>
                      <a:lnTo>
                        <a:pt x="5" y="10"/>
                      </a:lnTo>
                      <a:lnTo>
                        <a:pt x="19" y="0"/>
                      </a:lnTo>
                      <a:lnTo>
                        <a:pt x="32" y="0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3792" y="2408"/>
                  <a:ext cx="133" cy="298"/>
                </a:xfrm>
                <a:custGeom>
                  <a:avLst/>
                  <a:gdLst>
                    <a:gd name="T0" fmla="*/ 73 w 133"/>
                    <a:gd name="T1" fmla="*/ 57 h 298"/>
                    <a:gd name="T2" fmla="*/ 77 w 133"/>
                    <a:gd name="T3" fmla="*/ 41 h 298"/>
                    <a:gd name="T4" fmla="*/ 84 w 133"/>
                    <a:gd name="T5" fmla="*/ 15 h 298"/>
                    <a:gd name="T6" fmla="*/ 99 w 133"/>
                    <a:gd name="T7" fmla="*/ 0 h 298"/>
                    <a:gd name="T8" fmla="*/ 122 w 133"/>
                    <a:gd name="T9" fmla="*/ 6 h 298"/>
                    <a:gd name="T10" fmla="*/ 133 w 133"/>
                    <a:gd name="T11" fmla="*/ 37 h 298"/>
                    <a:gd name="T12" fmla="*/ 129 w 133"/>
                    <a:gd name="T13" fmla="*/ 67 h 298"/>
                    <a:gd name="T14" fmla="*/ 113 w 133"/>
                    <a:gd name="T15" fmla="*/ 88 h 298"/>
                    <a:gd name="T16" fmla="*/ 105 w 133"/>
                    <a:gd name="T17" fmla="*/ 110 h 298"/>
                    <a:gd name="T18" fmla="*/ 100 w 133"/>
                    <a:gd name="T19" fmla="*/ 138 h 298"/>
                    <a:gd name="T20" fmla="*/ 101 w 133"/>
                    <a:gd name="T21" fmla="*/ 160 h 298"/>
                    <a:gd name="T22" fmla="*/ 110 w 133"/>
                    <a:gd name="T23" fmla="*/ 183 h 298"/>
                    <a:gd name="T24" fmla="*/ 120 w 133"/>
                    <a:gd name="T25" fmla="*/ 207 h 298"/>
                    <a:gd name="T26" fmla="*/ 127 w 133"/>
                    <a:gd name="T27" fmla="*/ 229 h 298"/>
                    <a:gd name="T28" fmla="*/ 127 w 133"/>
                    <a:gd name="T29" fmla="*/ 246 h 298"/>
                    <a:gd name="T30" fmla="*/ 118 w 133"/>
                    <a:gd name="T31" fmla="*/ 257 h 298"/>
                    <a:gd name="T32" fmla="*/ 103 w 133"/>
                    <a:gd name="T33" fmla="*/ 261 h 298"/>
                    <a:gd name="T34" fmla="*/ 76 w 133"/>
                    <a:gd name="T35" fmla="*/ 264 h 298"/>
                    <a:gd name="T36" fmla="*/ 47 w 133"/>
                    <a:gd name="T37" fmla="*/ 277 h 298"/>
                    <a:gd name="T38" fmla="*/ 29 w 133"/>
                    <a:gd name="T39" fmla="*/ 292 h 298"/>
                    <a:gd name="T40" fmla="*/ 21 w 133"/>
                    <a:gd name="T41" fmla="*/ 298 h 298"/>
                    <a:gd name="T42" fmla="*/ 6 w 133"/>
                    <a:gd name="T43" fmla="*/ 293 h 298"/>
                    <a:gd name="T44" fmla="*/ 0 w 133"/>
                    <a:gd name="T45" fmla="*/ 282 h 298"/>
                    <a:gd name="T46" fmla="*/ 3 w 133"/>
                    <a:gd name="T47" fmla="*/ 261 h 298"/>
                    <a:gd name="T48" fmla="*/ 10 w 133"/>
                    <a:gd name="T49" fmla="*/ 251 h 298"/>
                    <a:gd name="T50" fmla="*/ 27 w 133"/>
                    <a:gd name="T51" fmla="*/ 246 h 298"/>
                    <a:gd name="T52" fmla="*/ 59 w 133"/>
                    <a:gd name="T53" fmla="*/ 241 h 298"/>
                    <a:gd name="T54" fmla="*/ 85 w 133"/>
                    <a:gd name="T55" fmla="*/ 230 h 298"/>
                    <a:gd name="T56" fmla="*/ 94 w 133"/>
                    <a:gd name="T57" fmla="*/ 222 h 298"/>
                    <a:gd name="T58" fmla="*/ 92 w 133"/>
                    <a:gd name="T59" fmla="*/ 206 h 298"/>
                    <a:gd name="T60" fmla="*/ 85 w 133"/>
                    <a:gd name="T61" fmla="*/ 186 h 298"/>
                    <a:gd name="T62" fmla="*/ 76 w 133"/>
                    <a:gd name="T63" fmla="*/ 160 h 298"/>
                    <a:gd name="T64" fmla="*/ 69 w 133"/>
                    <a:gd name="T65" fmla="*/ 138 h 298"/>
                    <a:gd name="T66" fmla="*/ 68 w 133"/>
                    <a:gd name="T67" fmla="*/ 114 h 298"/>
                    <a:gd name="T68" fmla="*/ 66 w 133"/>
                    <a:gd name="T69" fmla="*/ 91 h 298"/>
                    <a:gd name="T70" fmla="*/ 68 w 133"/>
                    <a:gd name="T71" fmla="*/ 78 h 298"/>
                    <a:gd name="T72" fmla="*/ 73 w 133"/>
                    <a:gd name="T73" fmla="*/ 57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3" h="298">
                      <a:moveTo>
                        <a:pt x="73" y="57"/>
                      </a:moveTo>
                      <a:lnTo>
                        <a:pt x="77" y="41"/>
                      </a:lnTo>
                      <a:lnTo>
                        <a:pt x="84" y="15"/>
                      </a:lnTo>
                      <a:lnTo>
                        <a:pt x="99" y="0"/>
                      </a:lnTo>
                      <a:lnTo>
                        <a:pt x="122" y="6"/>
                      </a:lnTo>
                      <a:lnTo>
                        <a:pt x="133" y="37"/>
                      </a:lnTo>
                      <a:lnTo>
                        <a:pt x="129" y="67"/>
                      </a:lnTo>
                      <a:lnTo>
                        <a:pt x="113" y="88"/>
                      </a:lnTo>
                      <a:lnTo>
                        <a:pt x="105" y="110"/>
                      </a:lnTo>
                      <a:lnTo>
                        <a:pt x="100" y="138"/>
                      </a:lnTo>
                      <a:lnTo>
                        <a:pt x="101" y="160"/>
                      </a:lnTo>
                      <a:lnTo>
                        <a:pt x="110" y="183"/>
                      </a:lnTo>
                      <a:lnTo>
                        <a:pt x="120" y="207"/>
                      </a:lnTo>
                      <a:lnTo>
                        <a:pt x="127" y="229"/>
                      </a:lnTo>
                      <a:lnTo>
                        <a:pt x="127" y="246"/>
                      </a:lnTo>
                      <a:lnTo>
                        <a:pt x="118" y="257"/>
                      </a:lnTo>
                      <a:lnTo>
                        <a:pt x="103" y="261"/>
                      </a:lnTo>
                      <a:lnTo>
                        <a:pt x="76" y="264"/>
                      </a:lnTo>
                      <a:lnTo>
                        <a:pt x="47" y="277"/>
                      </a:lnTo>
                      <a:lnTo>
                        <a:pt x="29" y="292"/>
                      </a:lnTo>
                      <a:lnTo>
                        <a:pt x="21" y="298"/>
                      </a:lnTo>
                      <a:lnTo>
                        <a:pt x="6" y="293"/>
                      </a:lnTo>
                      <a:lnTo>
                        <a:pt x="0" y="282"/>
                      </a:lnTo>
                      <a:lnTo>
                        <a:pt x="3" y="261"/>
                      </a:lnTo>
                      <a:lnTo>
                        <a:pt x="10" y="251"/>
                      </a:lnTo>
                      <a:lnTo>
                        <a:pt x="27" y="246"/>
                      </a:lnTo>
                      <a:lnTo>
                        <a:pt x="59" y="241"/>
                      </a:lnTo>
                      <a:lnTo>
                        <a:pt x="85" y="230"/>
                      </a:lnTo>
                      <a:lnTo>
                        <a:pt x="94" y="222"/>
                      </a:lnTo>
                      <a:lnTo>
                        <a:pt x="92" y="206"/>
                      </a:lnTo>
                      <a:lnTo>
                        <a:pt x="85" y="186"/>
                      </a:lnTo>
                      <a:lnTo>
                        <a:pt x="76" y="160"/>
                      </a:lnTo>
                      <a:lnTo>
                        <a:pt x="69" y="138"/>
                      </a:lnTo>
                      <a:lnTo>
                        <a:pt x="68" y="114"/>
                      </a:lnTo>
                      <a:lnTo>
                        <a:pt x="66" y="91"/>
                      </a:lnTo>
                      <a:lnTo>
                        <a:pt x="68" y="78"/>
                      </a:lnTo>
                      <a:lnTo>
                        <a:pt x="73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68" name="Group 33"/>
              <p:cNvGrpSpPr>
                <a:grpSpLocks/>
              </p:cNvGrpSpPr>
              <p:nvPr/>
            </p:nvGrpSpPr>
            <p:grpSpPr bwMode="auto">
              <a:xfrm>
                <a:off x="5110163" y="3149600"/>
                <a:ext cx="850900" cy="1127125"/>
                <a:chOff x="3219" y="1984"/>
                <a:chExt cx="536" cy="710"/>
              </a:xfrm>
              <a:solidFill>
                <a:schemeClr val="bg1"/>
              </a:solidFill>
            </p:grpSpPr>
            <p:sp>
              <p:nvSpPr>
                <p:cNvPr id="90" name="Freeform 27"/>
                <p:cNvSpPr>
                  <a:spLocks/>
                </p:cNvSpPr>
                <p:nvPr/>
              </p:nvSpPr>
              <p:spPr bwMode="auto">
                <a:xfrm>
                  <a:off x="3480" y="1984"/>
                  <a:ext cx="209" cy="174"/>
                </a:xfrm>
                <a:custGeom>
                  <a:avLst/>
                  <a:gdLst>
                    <a:gd name="T0" fmla="*/ 140 w 209"/>
                    <a:gd name="T1" fmla="*/ 104 h 174"/>
                    <a:gd name="T2" fmla="*/ 134 w 209"/>
                    <a:gd name="T3" fmla="*/ 76 h 174"/>
                    <a:gd name="T4" fmla="*/ 127 w 209"/>
                    <a:gd name="T5" fmla="*/ 54 h 174"/>
                    <a:gd name="T6" fmla="*/ 117 w 209"/>
                    <a:gd name="T7" fmla="*/ 36 h 174"/>
                    <a:gd name="T8" fmla="*/ 104 w 209"/>
                    <a:gd name="T9" fmla="*/ 20 h 174"/>
                    <a:gd name="T10" fmla="*/ 92 w 209"/>
                    <a:gd name="T11" fmla="*/ 10 h 174"/>
                    <a:gd name="T12" fmla="*/ 69 w 209"/>
                    <a:gd name="T13" fmla="*/ 1 h 174"/>
                    <a:gd name="T14" fmla="*/ 51 w 209"/>
                    <a:gd name="T15" fmla="*/ 0 h 174"/>
                    <a:gd name="T16" fmla="*/ 33 w 209"/>
                    <a:gd name="T17" fmla="*/ 3 h 174"/>
                    <a:gd name="T18" fmla="*/ 19 w 209"/>
                    <a:gd name="T19" fmla="*/ 12 h 174"/>
                    <a:gd name="T20" fmla="*/ 5 w 209"/>
                    <a:gd name="T21" fmla="*/ 29 h 174"/>
                    <a:gd name="T22" fmla="*/ 0 w 209"/>
                    <a:gd name="T23" fmla="*/ 45 h 174"/>
                    <a:gd name="T24" fmla="*/ 0 w 209"/>
                    <a:gd name="T25" fmla="*/ 72 h 174"/>
                    <a:gd name="T26" fmla="*/ 2 w 209"/>
                    <a:gd name="T27" fmla="*/ 95 h 174"/>
                    <a:gd name="T28" fmla="*/ 12 w 209"/>
                    <a:gd name="T29" fmla="*/ 118 h 174"/>
                    <a:gd name="T30" fmla="*/ 26 w 209"/>
                    <a:gd name="T31" fmla="*/ 133 h 174"/>
                    <a:gd name="T32" fmla="*/ 43 w 209"/>
                    <a:gd name="T33" fmla="*/ 148 h 174"/>
                    <a:gd name="T34" fmla="*/ 66 w 209"/>
                    <a:gd name="T35" fmla="*/ 158 h 174"/>
                    <a:gd name="T36" fmla="*/ 87 w 209"/>
                    <a:gd name="T37" fmla="*/ 159 h 174"/>
                    <a:gd name="T38" fmla="*/ 106 w 209"/>
                    <a:gd name="T39" fmla="*/ 153 h 174"/>
                    <a:gd name="T40" fmla="*/ 124 w 209"/>
                    <a:gd name="T41" fmla="*/ 142 h 174"/>
                    <a:gd name="T42" fmla="*/ 137 w 209"/>
                    <a:gd name="T43" fmla="*/ 141 h 174"/>
                    <a:gd name="T44" fmla="*/ 151 w 209"/>
                    <a:gd name="T45" fmla="*/ 148 h 174"/>
                    <a:gd name="T46" fmla="*/ 169 w 209"/>
                    <a:gd name="T47" fmla="*/ 163 h 174"/>
                    <a:gd name="T48" fmla="*/ 188 w 209"/>
                    <a:gd name="T49" fmla="*/ 174 h 174"/>
                    <a:gd name="T50" fmla="*/ 203 w 209"/>
                    <a:gd name="T51" fmla="*/ 172 h 174"/>
                    <a:gd name="T52" fmla="*/ 209 w 209"/>
                    <a:gd name="T53" fmla="*/ 163 h 174"/>
                    <a:gd name="T54" fmla="*/ 202 w 209"/>
                    <a:gd name="T55" fmla="*/ 148 h 174"/>
                    <a:gd name="T56" fmla="*/ 184 w 209"/>
                    <a:gd name="T57" fmla="*/ 137 h 174"/>
                    <a:gd name="T58" fmla="*/ 156 w 209"/>
                    <a:gd name="T59" fmla="*/ 125 h 174"/>
                    <a:gd name="T60" fmla="*/ 141 w 209"/>
                    <a:gd name="T61" fmla="*/ 114 h 174"/>
                    <a:gd name="T62" fmla="*/ 140 w 209"/>
                    <a:gd name="T63" fmla="*/ 10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9" h="174">
                      <a:moveTo>
                        <a:pt x="140" y="104"/>
                      </a:moveTo>
                      <a:lnTo>
                        <a:pt x="134" y="76"/>
                      </a:lnTo>
                      <a:lnTo>
                        <a:pt x="127" y="54"/>
                      </a:lnTo>
                      <a:lnTo>
                        <a:pt x="117" y="36"/>
                      </a:lnTo>
                      <a:lnTo>
                        <a:pt x="104" y="20"/>
                      </a:lnTo>
                      <a:lnTo>
                        <a:pt x="92" y="10"/>
                      </a:lnTo>
                      <a:lnTo>
                        <a:pt x="69" y="1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19" y="12"/>
                      </a:lnTo>
                      <a:lnTo>
                        <a:pt x="5" y="29"/>
                      </a:lnTo>
                      <a:lnTo>
                        <a:pt x="0" y="45"/>
                      </a:lnTo>
                      <a:lnTo>
                        <a:pt x="0" y="72"/>
                      </a:lnTo>
                      <a:lnTo>
                        <a:pt x="2" y="95"/>
                      </a:lnTo>
                      <a:lnTo>
                        <a:pt x="12" y="118"/>
                      </a:lnTo>
                      <a:lnTo>
                        <a:pt x="26" y="133"/>
                      </a:lnTo>
                      <a:lnTo>
                        <a:pt x="43" y="148"/>
                      </a:lnTo>
                      <a:lnTo>
                        <a:pt x="66" y="158"/>
                      </a:lnTo>
                      <a:lnTo>
                        <a:pt x="87" y="159"/>
                      </a:lnTo>
                      <a:lnTo>
                        <a:pt x="106" y="153"/>
                      </a:lnTo>
                      <a:lnTo>
                        <a:pt x="124" y="142"/>
                      </a:lnTo>
                      <a:lnTo>
                        <a:pt x="137" y="141"/>
                      </a:lnTo>
                      <a:lnTo>
                        <a:pt x="151" y="148"/>
                      </a:lnTo>
                      <a:lnTo>
                        <a:pt x="169" y="163"/>
                      </a:lnTo>
                      <a:lnTo>
                        <a:pt x="188" y="174"/>
                      </a:lnTo>
                      <a:lnTo>
                        <a:pt x="203" y="172"/>
                      </a:lnTo>
                      <a:lnTo>
                        <a:pt x="209" y="163"/>
                      </a:lnTo>
                      <a:lnTo>
                        <a:pt x="202" y="148"/>
                      </a:lnTo>
                      <a:lnTo>
                        <a:pt x="184" y="137"/>
                      </a:lnTo>
                      <a:lnTo>
                        <a:pt x="156" y="125"/>
                      </a:lnTo>
                      <a:lnTo>
                        <a:pt x="141" y="114"/>
                      </a:lnTo>
                      <a:lnTo>
                        <a:pt x="140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1" name="Freeform 28"/>
                <p:cNvSpPr>
                  <a:spLocks/>
                </p:cNvSpPr>
                <p:nvPr/>
              </p:nvSpPr>
              <p:spPr bwMode="auto">
                <a:xfrm>
                  <a:off x="3495" y="2165"/>
                  <a:ext cx="144" cy="260"/>
                </a:xfrm>
                <a:custGeom>
                  <a:avLst/>
                  <a:gdLst>
                    <a:gd name="T0" fmla="*/ 11 w 144"/>
                    <a:gd name="T1" fmla="*/ 53 h 260"/>
                    <a:gd name="T2" fmla="*/ 13 w 144"/>
                    <a:gd name="T3" fmla="*/ 31 h 260"/>
                    <a:gd name="T4" fmla="*/ 18 w 144"/>
                    <a:gd name="T5" fmla="*/ 12 h 260"/>
                    <a:gd name="T6" fmla="*/ 27 w 144"/>
                    <a:gd name="T7" fmla="*/ 5 h 260"/>
                    <a:gd name="T8" fmla="*/ 43 w 144"/>
                    <a:gd name="T9" fmla="*/ 0 h 260"/>
                    <a:gd name="T10" fmla="*/ 68 w 144"/>
                    <a:gd name="T11" fmla="*/ 0 h 260"/>
                    <a:gd name="T12" fmla="*/ 89 w 144"/>
                    <a:gd name="T13" fmla="*/ 6 h 260"/>
                    <a:gd name="T14" fmla="*/ 108 w 144"/>
                    <a:gd name="T15" fmla="*/ 19 h 260"/>
                    <a:gd name="T16" fmla="*/ 124 w 144"/>
                    <a:gd name="T17" fmla="*/ 45 h 260"/>
                    <a:gd name="T18" fmla="*/ 138 w 144"/>
                    <a:gd name="T19" fmla="*/ 71 h 260"/>
                    <a:gd name="T20" fmla="*/ 143 w 144"/>
                    <a:gd name="T21" fmla="*/ 101 h 260"/>
                    <a:gd name="T22" fmla="*/ 144 w 144"/>
                    <a:gd name="T23" fmla="*/ 130 h 260"/>
                    <a:gd name="T24" fmla="*/ 141 w 144"/>
                    <a:gd name="T25" fmla="*/ 161 h 260"/>
                    <a:gd name="T26" fmla="*/ 133 w 144"/>
                    <a:gd name="T27" fmla="*/ 192 h 260"/>
                    <a:gd name="T28" fmla="*/ 123 w 144"/>
                    <a:gd name="T29" fmla="*/ 214 h 260"/>
                    <a:gd name="T30" fmla="*/ 112 w 144"/>
                    <a:gd name="T31" fmla="*/ 237 h 260"/>
                    <a:gd name="T32" fmla="*/ 99 w 144"/>
                    <a:gd name="T33" fmla="*/ 249 h 260"/>
                    <a:gd name="T34" fmla="*/ 78 w 144"/>
                    <a:gd name="T35" fmla="*/ 256 h 260"/>
                    <a:gd name="T36" fmla="*/ 55 w 144"/>
                    <a:gd name="T37" fmla="*/ 260 h 260"/>
                    <a:gd name="T38" fmla="*/ 32 w 144"/>
                    <a:gd name="T39" fmla="*/ 251 h 260"/>
                    <a:gd name="T40" fmla="*/ 16 w 144"/>
                    <a:gd name="T41" fmla="*/ 242 h 260"/>
                    <a:gd name="T42" fmla="*/ 5 w 144"/>
                    <a:gd name="T43" fmla="*/ 221 h 260"/>
                    <a:gd name="T44" fmla="*/ 0 w 144"/>
                    <a:gd name="T45" fmla="*/ 202 h 260"/>
                    <a:gd name="T46" fmla="*/ 1 w 144"/>
                    <a:gd name="T47" fmla="*/ 182 h 260"/>
                    <a:gd name="T48" fmla="*/ 3 w 144"/>
                    <a:gd name="T49" fmla="*/ 153 h 260"/>
                    <a:gd name="T50" fmla="*/ 15 w 144"/>
                    <a:gd name="T51" fmla="*/ 132 h 260"/>
                    <a:gd name="T52" fmla="*/ 20 w 144"/>
                    <a:gd name="T53" fmla="*/ 109 h 260"/>
                    <a:gd name="T54" fmla="*/ 22 w 144"/>
                    <a:gd name="T55" fmla="*/ 95 h 260"/>
                    <a:gd name="T56" fmla="*/ 18 w 144"/>
                    <a:gd name="T57" fmla="*/ 78 h 260"/>
                    <a:gd name="T58" fmla="*/ 13 w 144"/>
                    <a:gd name="T59" fmla="*/ 66 h 260"/>
                    <a:gd name="T60" fmla="*/ 11 w 144"/>
                    <a:gd name="T61" fmla="*/ 53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4" h="260">
                      <a:moveTo>
                        <a:pt x="11" y="53"/>
                      </a:moveTo>
                      <a:lnTo>
                        <a:pt x="13" y="31"/>
                      </a:lnTo>
                      <a:lnTo>
                        <a:pt x="18" y="12"/>
                      </a:lnTo>
                      <a:lnTo>
                        <a:pt x="27" y="5"/>
                      </a:lnTo>
                      <a:lnTo>
                        <a:pt x="43" y="0"/>
                      </a:lnTo>
                      <a:lnTo>
                        <a:pt x="68" y="0"/>
                      </a:lnTo>
                      <a:lnTo>
                        <a:pt x="89" y="6"/>
                      </a:lnTo>
                      <a:lnTo>
                        <a:pt x="108" y="19"/>
                      </a:lnTo>
                      <a:lnTo>
                        <a:pt x="124" y="45"/>
                      </a:lnTo>
                      <a:lnTo>
                        <a:pt x="138" y="71"/>
                      </a:lnTo>
                      <a:lnTo>
                        <a:pt x="143" y="101"/>
                      </a:lnTo>
                      <a:lnTo>
                        <a:pt x="144" y="130"/>
                      </a:lnTo>
                      <a:lnTo>
                        <a:pt x="141" y="161"/>
                      </a:lnTo>
                      <a:lnTo>
                        <a:pt x="133" y="192"/>
                      </a:lnTo>
                      <a:lnTo>
                        <a:pt x="123" y="214"/>
                      </a:lnTo>
                      <a:lnTo>
                        <a:pt x="112" y="237"/>
                      </a:lnTo>
                      <a:lnTo>
                        <a:pt x="99" y="249"/>
                      </a:lnTo>
                      <a:lnTo>
                        <a:pt x="78" y="256"/>
                      </a:lnTo>
                      <a:lnTo>
                        <a:pt x="55" y="260"/>
                      </a:lnTo>
                      <a:lnTo>
                        <a:pt x="32" y="251"/>
                      </a:lnTo>
                      <a:lnTo>
                        <a:pt x="16" y="242"/>
                      </a:lnTo>
                      <a:lnTo>
                        <a:pt x="5" y="221"/>
                      </a:lnTo>
                      <a:lnTo>
                        <a:pt x="0" y="202"/>
                      </a:lnTo>
                      <a:lnTo>
                        <a:pt x="1" y="182"/>
                      </a:lnTo>
                      <a:lnTo>
                        <a:pt x="3" y="153"/>
                      </a:lnTo>
                      <a:lnTo>
                        <a:pt x="15" y="132"/>
                      </a:lnTo>
                      <a:lnTo>
                        <a:pt x="20" y="109"/>
                      </a:lnTo>
                      <a:lnTo>
                        <a:pt x="22" y="95"/>
                      </a:lnTo>
                      <a:lnTo>
                        <a:pt x="18" y="78"/>
                      </a:lnTo>
                      <a:lnTo>
                        <a:pt x="13" y="66"/>
                      </a:lnTo>
                      <a:lnTo>
                        <a:pt x="11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2" name="Freeform 29"/>
                <p:cNvSpPr>
                  <a:spLocks/>
                </p:cNvSpPr>
                <p:nvPr/>
              </p:nvSpPr>
              <p:spPr bwMode="auto">
                <a:xfrm>
                  <a:off x="3560" y="2172"/>
                  <a:ext cx="195" cy="232"/>
                </a:xfrm>
                <a:custGeom>
                  <a:avLst/>
                  <a:gdLst>
                    <a:gd name="T0" fmla="*/ 9 w 195"/>
                    <a:gd name="T1" fmla="*/ 0 h 232"/>
                    <a:gd name="T2" fmla="*/ 38 w 195"/>
                    <a:gd name="T3" fmla="*/ 6 h 232"/>
                    <a:gd name="T4" fmla="*/ 59 w 195"/>
                    <a:gd name="T5" fmla="*/ 26 h 232"/>
                    <a:gd name="T6" fmla="*/ 76 w 195"/>
                    <a:gd name="T7" fmla="*/ 50 h 232"/>
                    <a:gd name="T8" fmla="*/ 94 w 195"/>
                    <a:gd name="T9" fmla="*/ 78 h 232"/>
                    <a:gd name="T10" fmla="*/ 107 w 195"/>
                    <a:gd name="T11" fmla="*/ 104 h 232"/>
                    <a:gd name="T12" fmla="*/ 115 w 195"/>
                    <a:gd name="T13" fmla="*/ 127 h 232"/>
                    <a:gd name="T14" fmla="*/ 125 w 195"/>
                    <a:gd name="T15" fmla="*/ 144 h 232"/>
                    <a:gd name="T16" fmla="*/ 141 w 195"/>
                    <a:gd name="T17" fmla="*/ 155 h 232"/>
                    <a:gd name="T18" fmla="*/ 160 w 195"/>
                    <a:gd name="T19" fmla="*/ 155 h 232"/>
                    <a:gd name="T20" fmla="*/ 181 w 195"/>
                    <a:gd name="T21" fmla="*/ 153 h 232"/>
                    <a:gd name="T22" fmla="*/ 195 w 195"/>
                    <a:gd name="T23" fmla="*/ 162 h 232"/>
                    <a:gd name="T24" fmla="*/ 195 w 195"/>
                    <a:gd name="T25" fmla="*/ 171 h 232"/>
                    <a:gd name="T26" fmla="*/ 179 w 195"/>
                    <a:gd name="T27" fmla="*/ 176 h 232"/>
                    <a:gd name="T28" fmla="*/ 162 w 195"/>
                    <a:gd name="T29" fmla="*/ 173 h 232"/>
                    <a:gd name="T30" fmla="*/ 160 w 195"/>
                    <a:gd name="T31" fmla="*/ 183 h 232"/>
                    <a:gd name="T32" fmla="*/ 169 w 195"/>
                    <a:gd name="T33" fmla="*/ 192 h 232"/>
                    <a:gd name="T34" fmla="*/ 184 w 195"/>
                    <a:gd name="T35" fmla="*/ 197 h 232"/>
                    <a:gd name="T36" fmla="*/ 189 w 195"/>
                    <a:gd name="T37" fmla="*/ 205 h 232"/>
                    <a:gd name="T38" fmla="*/ 184 w 195"/>
                    <a:gd name="T39" fmla="*/ 215 h 232"/>
                    <a:gd name="T40" fmla="*/ 173 w 195"/>
                    <a:gd name="T41" fmla="*/ 215 h 232"/>
                    <a:gd name="T42" fmla="*/ 162 w 195"/>
                    <a:gd name="T43" fmla="*/ 207 h 232"/>
                    <a:gd name="T44" fmla="*/ 173 w 195"/>
                    <a:gd name="T45" fmla="*/ 218 h 232"/>
                    <a:gd name="T46" fmla="*/ 163 w 195"/>
                    <a:gd name="T47" fmla="*/ 232 h 232"/>
                    <a:gd name="T48" fmla="*/ 141 w 195"/>
                    <a:gd name="T49" fmla="*/ 226 h 232"/>
                    <a:gd name="T50" fmla="*/ 130 w 195"/>
                    <a:gd name="T51" fmla="*/ 209 h 232"/>
                    <a:gd name="T52" fmla="*/ 127 w 195"/>
                    <a:gd name="T53" fmla="*/ 192 h 232"/>
                    <a:gd name="T54" fmla="*/ 113 w 195"/>
                    <a:gd name="T55" fmla="*/ 178 h 232"/>
                    <a:gd name="T56" fmla="*/ 102 w 195"/>
                    <a:gd name="T57" fmla="*/ 153 h 232"/>
                    <a:gd name="T58" fmla="*/ 96 w 195"/>
                    <a:gd name="T59" fmla="*/ 131 h 232"/>
                    <a:gd name="T60" fmla="*/ 83 w 195"/>
                    <a:gd name="T61" fmla="*/ 113 h 232"/>
                    <a:gd name="T62" fmla="*/ 61 w 195"/>
                    <a:gd name="T63" fmla="*/ 97 h 232"/>
                    <a:gd name="T64" fmla="*/ 23 w 195"/>
                    <a:gd name="T65" fmla="*/ 71 h 232"/>
                    <a:gd name="T66" fmla="*/ 5 w 195"/>
                    <a:gd name="T67" fmla="*/ 42 h 232"/>
                    <a:gd name="T68" fmla="*/ 0 w 195"/>
                    <a:gd name="T69" fmla="*/ 41 h 232"/>
                    <a:gd name="T70" fmla="*/ 0 w 195"/>
                    <a:gd name="T71" fmla="*/ 15 h 232"/>
                    <a:gd name="T72" fmla="*/ 9 w 195"/>
                    <a:gd name="T73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5" h="232">
                      <a:moveTo>
                        <a:pt x="9" y="0"/>
                      </a:moveTo>
                      <a:lnTo>
                        <a:pt x="38" y="6"/>
                      </a:lnTo>
                      <a:lnTo>
                        <a:pt x="59" y="26"/>
                      </a:lnTo>
                      <a:lnTo>
                        <a:pt x="76" y="50"/>
                      </a:lnTo>
                      <a:lnTo>
                        <a:pt x="94" y="78"/>
                      </a:lnTo>
                      <a:lnTo>
                        <a:pt x="107" y="104"/>
                      </a:lnTo>
                      <a:lnTo>
                        <a:pt x="115" y="127"/>
                      </a:lnTo>
                      <a:lnTo>
                        <a:pt x="125" y="144"/>
                      </a:lnTo>
                      <a:lnTo>
                        <a:pt x="141" y="155"/>
                      </a:lnTo>
                      <a:lnTo>
                        <a:pt x="160" y="155"/>
                      </a:lnTo>
                      <a:lnTo>
                        <a:pt x="181" y="153"/>
                      </a:lnTo>
                      <a:lnTo>
                        <a:pt x="195" y="162"/>
                      </a:lnTo>
                      <a:lnTo>
                        <a:pt x="195" y="171"/>
                      </a:lnTo>
                      <a:lnTo>
                        <a:pt x="179" y="176"/>
                      </a:lnTo>
                      <a:lnTo>
                        <a:pt x="162" y="173"/>
                      </a:lnTo>
                      <a:lnTo>
                        <a:pt x="160" y="183"/>
                      </a:lnTo>
                      <a:lnTo>
                        <a:pt x="169" y="192"/>
                      </a:lnTo>
                      <a:lnTo>
                        <a:pt x="184" y="197"/>
                      </a:lnTo>
                      <a:lnTo>
                        <a:pt x="189" y="205"/>
                      </a:lnTo>
                      <a:lnTo>
                        <a:pt x="184" y="215"/>
                      </a:lnTo>
                      <a:lnTo>
                        <a:pt x="173" y="215"/>
                      </a:lnTo>
                      <a:lnTo>
                        <a:pt x="162" y="207"/>
                      </a:lnTo>
                      <a:lnTo>
                        <a:pt x="173" y="218"/>
                      </a:lnTo>
                      <a:lnTo>
                        <a:pt x="163" y="232"/>
                      </a:lnTo>
                      <a:lnTo>
                        <a:pt x="141" y="226"/>
                      </a:lnTo>
                      <a:lnTo>
                        <a:pt x="130" y="209"/>
                      </a:lnTo>
                      <a:lnTo>
                        <a:pt x="127" y="192"/>
                      </a:lnTo>
                      <a:lnTo>
                        <a:pt x="113" y="178"/>
                      </a:lnTo>
                      <a:lnTo>
                        <a:pt x="102" y="153"/>
                      </a:lnTo>
                      <a:lnTo>
                        <a:pt x="96" y="131"/>
                      </a:lnTo>
                      <a:lnTo>
                        <a:pt x="83" y="113"/>
                      </a:lnTo>
                      <a:lnTo>
                        <a:pt x="61" y="97"/>
                      </a:lnTo>
                      <a:lnTo>
                        <a:pt x="23" y="71"/>
                      </a:lnTo>
                      <a:lnTo>
                        <a:pt x="5" y="42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3" name="Freeform 30"/>
                <p:cNvSpPr>
                  <a:spLocks/>
                </p:cNvSpPr>
                <p:nvPr/>
              </p:nvSpPr>
              <p:spPr bwMode="auto">
                <a:xfrm>
                  <a:off x="3219" y="2171"/>
                  <a:ext cx="330" cy="224"/>
                </a:xfrm>
                <a:custGeom>
                  <a:avLst/>
                  <a:gdLst>
                    <a:gd name="T0" fmla="*/ 264 w 330"/>
                    <a:gd name="T1" fmla="*/ 34 h 224"/>
                    <a:gd name="T2" fmla="*/ 282 w 330"/>
                    <a:gd name="T3" fmla="*/ 11 h 224"/>
                    <a:gd name="T4" fmla="*/ 299 w 330"/>
                    <a:gd name="T5" fmla="*/ 0 h 224"/>
                    <a:gd name="T6" fmla="*/ 319 w 330"/>
                    <a:gd name="T7" fmla="*/ 0 h 224"/>
                    <a:gd name="T8" fmla="*/ 330 w 330"/>
                    <a:gd name="T9" fmla="*/ 25 h 224"/>
                    <a:gd name="T10" fmla="*/ 315 w 330"/>
                    <a:gd name="T11" fmla="*/ 50 h 224"/>
                    <a:gd name="T12" fmla="*/ 301 w 330"/>
                    <a:gd name="T13" fmla="*/ 66 h 224"/>
                    <a:gd name="T14" fmla="*/ 267 w 330"/>
                    <a:gd name="T15" fmla="*/ 85 h 224"/>
                    <a:gd name="T16" fmla="*/ 241 w 330"/>
                    <a:gd name="T17" fmla="*/ 101 h 224"/>
                    <a:gd name="T18" fmla="*/ 215 w 330"/>
                    <a:gd name="T19" fmla="*/ 125 h 224"/>
                    <a:gd name="T20" fmla="*/ 191 w 330"/>
                    <a:gd name="T21" fmla="*/ 147 h 224"/>
                    <a:gd name="T22" fmla="*/ 167 w 330"/>
                    <a:gd name="T23" fmla="*/ 164 h 224"/>
                    <a:gd name="T24" fmla="*/ 136 w 330"/>
                    <a:gd name="T25" fmla="*/ 178 h 224"/>
                    <a:gd name="T26" fmla="*/ 105 w 330"/>
                    <a:gd name="T27" fmla="*/ 190 h 224"/>
                    <a:gd name="T28" fmla="*/ 74 w 330"/>
                    <a:gd name="T29" fmla="*/ 196 h 224"/>
                    <a:gd name="T30" fmla="*/ 58 w 330"/>
                    <a:gd name="T31" fmla="*/ 209 h 224"/>
                    <a:gd name="T32" fmla="*/ 37 w 330"/>
                    <a:gd name="T33" fmla="*/ 222 h 224"/>
                    <a:gd name="T34" fmla="*/ 20 w 330"/>
                    <a:gd name="T35" fmla="*/ 224 h 224"/>
                    <a:gd name="T36" fmla="*/ 5 w 330"/>
                    <a:gd name="T37" fmla="*/ 218 h 224"/>
                    <a:gd name="T38" fmla="*/ 0 w 330"/>
                    <a:gd name="T39" fmla="*/ 201 h 224"/>
                    <a:gd name="T40" fmla="*/ 6 w 330"/>
                    <a:gd name="T41" fmla="*/ 182 h 224"/>
                    <a:gd name="T42" fmla="*/ 16 w 330"/>
                    <a:gd name="T43" fmla="*/ 172 h 224"/>
                    <a:gd name="T44" fmla="*/ 32 w 330"/>
                    <a:gd name="T45" fmla="*/ 161 h 224"/>
                    <a:gd name="T46" fmla="*/ 47 w 330"/>
                    <a:gd name="T47" fmla="*/ 161 h 224"/>
                    <a:gd name="T48" fmla="*/ 63 w 330"/>
                    <a:gd name="T49" fmla="*/ 168 h 224"/>
                    <a:gd name="T50" fmla="*/ 84 w 330"/>
                    <a:gd name="T51" fmla="*/ 168 h 224"/>
                    <a:gd name="T52" fmla="*/ 78 w 330"/>
                    <a:gd name="T53" fmla="*/ 170 h 224"/>
                    <a:gd name="T54" fmla="*/ 110 w 330"/>
                    <a:gd name="T55" fmla="*/ 164 h 224"/>
                    <a:gd name="T56" fmla="*/ 136 w 330"/>
                    <a:gd name="T57" fmla="*/ 152 h 224"/>
                    <a:gd name="T58" fmla="*/ 160 w 330"/>
                    <a:gd name="T59" fmla="*/ 140 h 224"/>
                    <a:gd name="T60" fmla="*/ 179 w 330"/>
                    <a:gd name="T61" fmla="*/ 123 h 224"/>
                    <a:gd name="T62" fmla="*/ 200 w 330"/>
                    <a:gd name="T63" fmla="*/ 102 h 224"/>
                    <a:gd name="T64" fmla="*/ 220 w 330"/>
                    <a:gd name="T65" fmla="*/ 80 h 224"/>
                    <a:gd name="T66" fmla="*/ 236 w 330"/>
                    <a:gd name="T67" fmla="*/ 59 h 224"/>
                    <a:gd name="T68" fmla="*/ 251 w 330"/>
                    <a:gd name="T69" fmla="*/ 45 h 224"/>
                    <a:gd name="T70" fmla="*/ 264 w 330"/>
                    <a:gd name="T71" fmla="*/ 3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0" h="224">
                      <a:moveTo>
                        <a:pt x="264" y="34"/>
                      </a:moveTo>
                      <a:lnTo>
                        <a:pt x="282" y="11"/>
                      </a:lnTo>
                      <a:lnTo>
                        <a:pt x="299" y="0"/>
                      </a:lnTo>
                      <a:lnTo>
                        <a:pt x="319" y="0"/>
                      </a:lnTo>
                      <a:lnTo>
                        <a:pt x="330" y="25"/>
                      </a:lnTo>
                      <a:lnTo>
                        <a:pt x="315" y="50"/>
                      </a:lnTo>
                      <a:lnTo>
                        <a:pt x="301" y="66"/>
                      </a:lnTo>
                      <a:lnTo>
                        <a:pt x="267" y="85"/>
                      </a:lnTo>
                      <a:lnTo>
                        <a:pt x="241" y="101"/>
                      </a:lnTo>
                      <a:lnTo>
                        <a:pt x="215" y="125"/>
                      </a:lnTo>
                      <a:lnTo>
                        <a:pt x="191" y="147"/>
                      </a:lnTo>
                      <a:lnTo>
                        <a:pt x="167" y="164"/>
                      </a:lnTo>
                      <a:lnTo>
                        <a:pt x="136" y="178"/>
                      </a:lnTo>
                      <a:lnTo>
                        <a:pt x="105" y="190"/>
                      </a:lnTo>
                      <a:lnTo>
                        <a:pt x="74" y="196"/>
                      </a:lnTo>
                      <a:lnTo>
                        <a:pt x="58" y="209"/>
                      </a:lnTo>
                      <a:lnTo>
                        <a:pt x="37" y="222"/>
                      </a:lnTo>
                      <a:lnTo>
                        <a:pt x="20" y="224"/>
                      </a:lnTo>
                      <a:lnTo>
                        <a:pt x="5" y="218"/>
                      </a:lnTo>
                      <a:lnTo>
                        <a:pt x="0" y="201"/>
                      </a:lnTo>
                      <a:lnTo>
                        <a:pt x="6" y="182"/>
                      </a:lnTo>
                      <a:lnTo>
                        <a:pt x="16" y="172"/>
                      </a:lnTo>
                      <a:lnTo>
                        <a:pt x="32" y="161"/>
                      </a:lnTo>
                      <a:lnTo>
                        <a:pt x="47" y="161"/>
                      </a:lnTo>
                      <a:lnTo>
                        <a:pt x="63" y="168"/>
                      </a:lnTo>
                      <a:lnTo>
                        <a:pt x="84" y="168"/>
                      </a:lnTo>
                      <a:lnTo>
                        <a:pt x="78" y="170"/>
                      </a:lnTo>
                      <a:lnTo>
                        <a:pt x="110" y="164"/>
                      </a:lnTo>
                      <a:lnTo>
                        <a:pt x="136" y="152"/>
                      </a:lnTo>
                      <a:lnTo>
                        <a:pt x="160" y="140"/>
                      </a:lnTo>
                      <a:lnTo>
                        <a:pt x="179" y="123"/>
                      </a:lnTo>
                      <a:lnTo>
                        <a:pt x="200" y="102"/>
                      </a:lnTo>
                      <a:lnTo>
                        <a:pt x="220" y="80"/>
                      </a:lnTo>
                      <a:lnTo>
                        <a:pt x="236" y="59"/>
                      </a:lnTo>
                      <a:lnTo>
                        <a:pt x="251" y="45"/>
                      </a:lnTo>
                      <a:lnTo>
                        <a:pt x="264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4" name="Freeform 31"/>
                <p:cNvSpPr>
                  <a:spLocks/>
                </p:cNvSpPr>
                <p:nvPr/>
              </p:nvSpPr>
              <p:spPr bwMode="auto">
                <a:xfrm>
                  <a:off x="3539" y="2373"/>
                  <a:ext cx="92" cy="319"/>
                </a:xfrm>
                <a:custGeom>
                  <a:avLst/>
                  <a:gdLst>
                    <a:gd name="T0" fmla="*/ 12 w 92"/>
                    <a:gd name="T1" fmla="*/ 45 h 319"/>
                    <a:gd name="T2" fmla="*/ 6 w 92"/>
                    <a:gd name="T3" fmla="*/ 23 h 319"/>
                    <a:gd name="T4" fmla="*/ 19 w 92"/>
                    <a:gd name="T5" fmla="*/ 4 h 319"/>
                    <a:gd name="T6" fmla="*/ 41 w 92"/>
                    <a:gd name="T7" fmla="*/ 0 h 319"/>
                    <a:gd name="T8" fmla="*/ 58 w 92"/>
                    <a:gd name="T9" fmla="*/ 7 h 319"/>
                    <a:gd name="T10" fmla="*/ 66 w 92"/>
                    <a:gd name="T11" fmla="*/ 23 h 319"/>
                    <a:gd name="T12" fmla="*/ 74 w 92"/>
                    <a:gd name="T13" fmla="*/ 57 h 319"/>
                    <a:gd name="T14" fmla="*/ 81 w 92"/>
                    <a:gd name="T15" fmla="*/ 92 h 319"/>
                    <a:gd name="T16" fmla="*/ 85 w 92"/>
                    <a:gd name="T17" fmla="*/ 122 h 319"/>
                    <a:gd name="T18" fmla="*/ 85 w 92"/>
                    <a:gd name="T19" fmla="*/ 144 h 319"/>
                    <a:gd name="T20" fmla="*/ 77 w 92"/>
                    <a:gd name="T21" fmla="*/ 159 h 319"/>
                    <a:gd name="T22" fmla="*/ 64 w 92"/>
                    <a:gd name="T23" fmla="*/ 171 h 319"/>
                    <a:gd name="T24" fmla="*/ 45 w 92"/>
                    <a:gd name="T25" fmla="*/ 191 h 319"/>
                    <a:gd name="T26" fmla="*/ 34 w 92"/>
                    <a:gd name="T27" fmla="*/ 212 h 319"/>
                    <a:gd name="T28" fmla="*/ 32 w 92"/>
                    <a:gd name="T29" fmla="*/ 231 h 319"/>
                    <a:gd name="T30" fmla="*/ 40 w 92"/>
                    <a:gd name="T31" fmla="*/ 251 h 319"/>
                    <a:gd name="T32" fmla="*/ 56 w 92"/>
                    <a:gd name="T33" fmla="*/ 268 h 319"/>
                    <a:gd name="T34" fmla="*/ 81 w 92"/>
                    <a:gd name="T35" fmla="*/ 286 h 319"/>
                    <a:gd name="T36" fmla="*/ 92 w 92"/>
                    <a:gd name="T37" fmla="*/ 294 h 319"/>
                    <a:gd name="T38" fmla="*/ 92 w 92"/>
                    <a:gd name="T39" fmla="*/ 298 h 319"/>
                    <a:gd name="T40" fmla="*/ 92 w 92"/>
                    <a:gd name="T41" fmla="*/ 305 h 319"/>
                    <a:gd name="T42" fmla="*/ 77 w 92"/>
                    <a:gd name="T43" fmla="*/ 317 h 319"/>
                    <a:gd name="T44" fmla="*/ 51 w 92"/>
                    <a:gd name="T45" fmla="*/ 319 h 319"/>
                    <a:gd name="T46" fmla="*/ 38 w 92"/>
                    <a:gd name="T47" fmla="*/ 308 h 319"/>
                    <a:gd name="T48" fmla="*/ 24 w 92"/>
                    <a:gd name="T49" fmla="*/ 284 h 319"/>
                    <a:gd name="T50" fmla="*/ 8 w 92"/>
                    <a:gd name="T51" fmla="*/ 249 h 319"/>
                    <a:gd name="T52" fmla="*/ 0 w 92"/>
                    <a:gd name="T53" fmla="*/ 220 h 319"/>
                    <a:gd name="T54" fmla="*/ 1 w 92"/>
                    <a:gd name="T55" fmla="*/ 205 h 319"/>
                    <a:gd name="T56" fmla="*/ 12 w 92"/>
                    <a:gd name="T57" fmla="*/ 191 h 319"/>
                    <a:gd name="T58" fmla="*/ 27 w 92"/>
                    <a:gd name="T59" fmla="*/ 169 h 319"/>
                    <a:gd name="T60" fmla="*/ 46 w 92"/>
                    <a:gd name="T61" fmla="*/ 150 h 319"/>
                    <a:gd name="T62" fmla="*/ 55 w 92"/>
                    <a:gd name="T63" fmla="*/ 138 h 319"/>
                    <a:gd name="T64" fmla="*/ 56 w 92"/>
                    <a:gd name="T65" fmla="*/ 127 h 319"/>
                    <a:gd name="T66" fmla="*/ 43 w 92"/>
                    <a:gd name="T67" fmla="*/ 106 h 319"/>
                    <a:gd name="T68" fmla="*/ 31 w 92"/>
                    <a:gd name="T69" fmla="*/ 86 h 319"/>
                    <a:gd name="T70" fmla="*/ 17 w 92"/>
                    <a:gd name="T71" fmla="*/ 62 h 319"/>
                    <a:gd name="T72" fmla="*/ 12 w 92"/>
                    <a:gd name="T73" fmla="*/ 4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2" h="319">
                      <a:moveTo>
                        <a:pt x="12" y="45"/>
                      </a:moveTo>
                      <a:lnTo>
                        <a:pt x="6" y="23"/>
                      </a:lnTo>
                      <a:lnTo>
                        <a:pt x="19" y="4"/>
                      </a:lnTo>
                      <a:lnTo>
                        <a:pt x="41" y="0"/>
                      </a:lnTo>
                      <a:lnTo>
                        <a:pt x="58" y="7"/>
                      </a:lnTo>
                      <a:lnTo>
                        <a:pt x="66" y="23"/>
                      </a:lnTo>
                      <a:lnTo>
                        <a:pt x="74" y="57"/>
                      </a:lnTo>
                      <a:lnTo>
                        <a:pt x="81" y="92"/>
                      </a:lnTo>
                      <a:lnTo>
                        <a:pt x="85" y="122"/>
                      </a:lnTo>
                      <a:lnTo>
                        <a:pt x="85" y="144"/>
                      </a:lnTo>
                      <a:lnTo>
                        <a:pt x="77" y="159"/>
                      </a:lnTo>
                      <a:lnTo>
                        <a:pt x="64" y="171"/>
                      </a:lnTo>
                      <a:lnTo>
                        <a:pt x="45" y="191"/>
                      </a:lnTo>
                      <a:lnTo>
                        <a:pt x="34" y="212"/>
                      </a:lnTo>
                      <a:lnTo>
                        <a:pt x="32" y="231"/>
                      </a:lnTo>
                      <a:lnTo>
                        <a:pt x="40" y="251"/>
                      </a:lnTo>
                      <a:lnTo>
                        <a:pt x="56" y="268"/>
                      </a:lnTo>
                      <a:lnTo>
                        <a:pt x="81" y="286"/>
                      </a:lnTo>
                      <a:lnTo>
                        <a:pt x="92" y="294"/>
                      </a:lnTo>
                      <a:lnTo>
                        <a:pt x="92" y="298"/>
                      </a:lnTo>
                      <a:lnTo>
                        <a:pt x="92" y="305"/>
                      </a:lnTo>
                      <a:lnTo>
                        <a:pt x="77" y="317"/>
                      </a:lnTo>
                      <a:lnTo>
                        <a:pt x="51" y="319"/>
                      </a:lnTo>
                      <a:lnTo>
                        <a:pt x="38" y="308"/>
                      </a:lnTo>
                      <a:lnTo>
                        <a:pt x="24" y="284"/>
                      </a:lnTo>
                      <a:lnTo>
                        <a:pt x="8" y="249"/>
                      </a:lnTo>
                      <a:lnTo>
                        <a:pt x="0" y="220"/>
                      </a:lnTo>
                      <a:lnTo>
                        <a:pt x="1" y="205"/>
                      </a:lnTo>
                      <a:lnTo>
                        <a:pt x="12" y="191"/>
                      </a:lnTo>
                      <a:lnTo>
                        <a:pt x="27" y="169"/>
                      </a:lnTo>
                      <a:lnTo>
                        <a:pt x="46" y="150"/>
                      </a:lnTo>
                      <a:lnTo>
                        <a:pt x="55" y="138"/>
                      </a:lnTo>
                      <a:lnTo>
                        <a:pt x="56" y="127"/>
                      </a:lnTo>
                      <a:lnTo>
                        <a:pt x="43" y="106"/>
                      </a:lnTo>
                      <a:lnTo>
                        <a:pt x="31" y="86"/>
                      </a:lnTo>
                      <a:lnTo>
                        <a:pt x="17" y="62"/>
                      </a:lnTo>
                      <a:lnTo>
                        <a:pt x="12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95" name="Freeform 32"/>
                <p:cNvSpPr>
                  <a:spLocks/>
                </p:cNvSpPr>
                <p:nvPr/>
              </p:nvSpPr>
              <p:spPr bwMode="auto">
                <a:xfrm>
                  <a:off x="3416" y="2346"/>
                  <a:ext cx="116" cy="348"/>
                </a:xfrm>
                <a:custGeom>
                  <a:avLst/>
                  <a:gdLst>
                    <a:gd name="T0" fmla="*/ 44 w 116"/>
                    <a:gd name="T1" fmla="*/ 47 h 348"/>
                    <a:gd name="T2" fmla="*/ 65 w 116"/>
                    <a:gd name="T3" fmla="*/ 16 h 348"/>
                    <a:gd name="T4" fmla="*/ 82 w 116"/>
                    <a:gd name="T5" fmla="*/ 0 h 348"/>
                    <a:gd name="T6" fmla="*/ 105 w 116"/>
                    <a:gd name="T7" fmla="*/ 0 h 348"/>
                    <a:gd name="T8" fmla="*/ 116 w 116"/>
                    <a:gd name="T9" fmla="*/ 20 h 348"/>
                    <a:gd name="T10" fmla="*/ 115 w 116"/>
                    <a:gd name="T11" fmla="*/ 43 h 348"/>
                    <a:gd name="T12" fmla="*/ 101 w 116"/>
                    <a:gd name="T13" fmla="*/ 60 h 348"/>
                    <a:gd name="T14" fmla="*/ 75 w 116"/>
                    <a:gd name="T15" fmla="*/ 81 h 348"/>
                    <a:gd name="T16" fmla="*/ 61 w 116"/>
                    <a:gd name="T17" fmla="*/ 100 h 348"/>
                    <a:gd name="T18" fmla="*/ 51 w 116"/>
                    <a:gd name="T19" fmla="*/ 118 h 348"/>
                    <a:gd name="T20" fmla="*/ 46 w 116"/>
                    <a:gd name="T21" fmla="*/ 135 h 348"/>
                    <a:gd name="T22" fmla="*/ 48 w 116"/>
                    <a:gd name="T23" fmla="*/ 155 h 348"/>
                    <a:gd name="T24" fmla="*/ 56 w 116"/>
                    <a:gd name="T25" fmla="*/ 179 h 348"/>
                    <a:gd name="T26" fmla="*/ 70 w 116"/>
                    <a:gd name="T27" fmla="*/ 202 h 348"/>
                    <a:gd name="T28" fmla="*/ 84 w 116"/>
                    <a:gd name="T29" fmla="*/ 225 h 348"/>
                    <a:gd name="T30" fmla="*/ 92 w 116"/>
                    <a:gd name="T31" fmla="*/ 244 h 348"/>
                    <a:gd name="T32" fmla="*/ 92 w 116"/>
                    <a:gd name="T33" fmla="*/ 261 h 348"/>
                    <a:gd name="T34" fmla="*/ 86 w 116"/>
                    <a:gd name="T35" fmla="*/ 279 h 348"/>
                    <a:gd name="T36" fmla="*/ 70 w 116"/>
                    <a:gd name="T37" fmla="*/ 305 h 348"/>
                    <a:gd name="T38" fmla="*/ 48 w 116"/>
                    <a:gd name="T39" fmla="*/ 333 h 348"/>
                    <a:gd name="T40" fmla="*/ 39 w 116"/>
                    <a:gd name="T41" fmla="*/ 348 h 348"/>
                    <a:gd name="T42" fmla="*/ 23 w 116"/>
                    <a:gd name="T43" fmla="*/ 348 h 348"/>
                    <a:gd name="T44" fmla="*/ 6 w 116"/>
                    <a:gd name="T45" fmla="*/ 335 h 348"/>
                    <a:gd name="T46" fmla="*/ 0 w 116"/>
                    <a:gd name="T47" fmla="*/ 317 h 348"/>
                    <a:gd name="T48" fmla="*/ 13 w 116"/>
                    <a:gd name="T49" fmla="*/ 303 h 348"/>
                    <a:gd name="T50" fmla="*/ 37 w 116"/>
                    <a:gd name="T51" fmla="*/ 290 h 348"/>
                    <a:gd name="T52" fmla="*/ 51 w 116"/>
                    <a:gd name="T53" fmla="*/ 267 h 348"/>
                    <a:gd name="T54" fmla="*/ 60 w 116"/>
                    <a:gd name="T55" fmla="*/ 254 h 348"/>
                    <a:gd name="T56" fmla="*/ 61 w 116"/>
                    <a:gd name="T57" fmla="*/ 239 h 348"/>
                    <a:gd name="T58" fmla="*/ 56 w 116"/>
                    <a:gd name="T59" fmla="*/ 240 h 348"/>
                    <a:gd name="T60" fmla="*/ 56 w 116"/>
                    <a:gd name="T61" fmla="*/ 230 h 348"/>
                    <a:gd name="T62" fmla="*/ 46 w 116"/>
                    <a:gd name="T63" fmla="*/ 214 h 348"/>
                    <a:gd name="T64" fmla="*/ 32 w 116"/>
                    <a:gd name="T65" fmla="*/ 193 h 348"/>
                    <a:gd name="T66" fmla="*/ 23 w 116"/>
                    <a:gd name="T67" fmla="*/ 172 h 348"/>
                    <a:gd name="T68" fmla="*/ 16 w 116"/>
                    <a:gd name="T69" fmla="*/ 155 h 348"/>
                    <a:gd name="T70" fmla="*/ 16 w 116"/>
                    <a:gd name="T71" fmla="*/ 135 h 348"/>
                    <a:gd name="T72" fmla="*/ 20 w 116"/>
                    <a:gd name="T73" fmla="*/ 113 h 348"/>
                    <a:gd name="T74" fmla="*/ 27 w 116"/>
                    <a:gd name="T75" fmla="*/ 83 h 348"/>
                    <a:gd name="T76" fmla="*/ 35 w 116"/>
                    <a:gd name="T77" fmla="*/ 60 h 348"/>
                    <a:gd name="T78" fmla="*/ 44 w 116"/>
                    <a:gd name="T79" fmla="*/ 4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6" h="348">
                      <a:moveTo>
                        <a:pt x="44" y="47"/>
                      </a:moveTo>
                      <a:lnTo>
                        <a:pt x="65" y="16"/>
                      </a:lnTo>
                      <a:lnTo>
                        <a:pt x="82" y="0"/>
                      </a:lnTo>
                      <a:lnTo>
                        <a:pt x="105" y="0"/>
                      </a:lnTo>
                      <a:lnTo>
                        <a:pt x="116" y="20"/>
                      </a:lnTo>
                      <a:lnTo>
                        <a:pt x="115" y="43"/>
                      </a:lnTo>
                      <a:lnTo>
                        <a:pt x="101" y="60"/>
                      </a:lnTo>
                      <a:lnTo>
                        <a:pt x="75" y="81"/>
                      </a:lnTo>
                      <a:lnTo>
                        <a:pt x="61" y="100"/>
                      </a:lnTo>
                      <a:lnTo>
                        <a:pt x="51" y="118"/>
                      </a:lnTo>
                      <a:lnTo>
                        <a:pt x="46" y="135"/>
                      </a:lnTo>
                      <a:lnTo>
                        <a:pt x="48" y="155"/>
                      </a:lnTo>
                      <a:lnTo>
                        <a:pt x="56" y="179"/>
                      </a:lnTo>
                      <a:lnTo>
                        <a:pt x="70" y="202"/>
                      </a:lnTo>
                      <a:lnTo>
                        <a:pt x="84" y="225"/>
                      </a:lnTo>
                      <a:lnTo>
                        <a:pt x="92" y="244"/>
                      </a:lnTo>
                      <a:lnTo>
                        <a:pt x="92" y="261"/>
                      </a:lnTo>
                      <a:lnTo>
                        <a:pt x="86" y="279"/>
                      </a:lnTo>
                      <a:lnTo>
                        <a:pt x="70" y="305"/>
                      </a:lnTo>
                      <a:lnTo>
                        <a:pt x="48" y="333"/>
                      </a:lnTo>
                      <a:lnTo>
                        <a:pt x="39" y="348"/>
                      </a:lnTo>
                      <a:lnTo>
                        <a:pt x="23" y="348"/>
                      </a:lnTo>
                      <a:lnTo>
                        <a:pt x="6" y="335"/>
                      </a:lnTo>
                      <a:lnTo>
                        <a:pt x="0" y="317"/>
                      </a:lnTo>
                      <a:lnTo>
                        <a:pt x="13" y="303"/>
                      </a:lnTo>
                      <a:lnTo>
                        <a:pt x="37" y="290"/>
                      </a:lnTo>
                      <a:lnTo>
                        <a:pt x="51" y="267"/>
                      </a:lnTo>
                      <a:lnTo>
                        <a:pt x="60" y="254"/>
                      </a:lnTo>
                      <a:lnTo>
                        <a:pt x="61" y="239"/>
                      </a:lnTo>
                      <a:lnTo>
                        <a:pt x="56" y="240"/>
                      </a:lnTo>
                      <a:lnTo>
                        <a:pt x="56" y="230"/>
                      </a:lnTo>
                      <a:lnTo>
                        <a:pt x="46" y="214"/>
                      </a:lnTo>
                      <a:lnTo>
                        <a:pt x="32" y="193"/>
                      </a:lnTo>
                      <a:lnTo>
                        <a:pt x="23" y="172"/>
                      </a:lnTo>
                      <a:lnTo>
                        <a:pt x="16" y="155"/>
                      </a:lnTo>
                      <a:lnTo>
                        <a:pt x="16" y="135"/>
                      </a:lnTo>
                      <a:lnTo>
                        <a:pt x="20" y="113"/>
                      </a:lnTo>
                      <a:lnTo>
                        <a:pt x="27" y="83"/>
                      </a:lnTo>
                      <a:lnTo>
                        <a:pt x="35" y="60"/>
                      </a:lnTo>
                      <a:lnTo>
                        <a:pt x="44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69" name="Group 40"/>
              <p:cNvGrpSpPr>
                <a:grpSpLocks/>
              </p:cNvGrpSpPr>
              <p:nvPr/>
            </p:nvGrpSpPr>
            <p:grpSpPr bwMode="auto">
              <a:xfrm>
                <a:off x="4510088" y="3300413"/>
                <a:ext cx="701675" cy="963613"/>
                <a:chOff x="2841" y="2079"/>
                <a:chExt cx="442" cy="607"/>
              </a:xfrm>
              <a:solidFill>
                <a:schemeClr val="bg1"/>
              </a:solidFill>
            </p:grpSpPr>
            <p:sp>
              <p:nvSpPr>
                <p:cNvPr id="84" name="Freeform 34"/>
                <p:cNvSpPr>
                  <a:spLocks/>
                </p:cNvSpPr>
                <p:nvPr/>
              </p:nvSpPr>
              <p:spPr bwMode="auto">
                <a:xfrm>
                  <a:off x="2964" y="2168"/>
                  <a:ext cx="148" cy="152"/>
                </a:xfrm>
                <a:custGeom>
                  <a:avLst/>
                  <a:gdLst>
                    <a:gd name="T0" fmla="*/ 62 w 148"/>
                    <a:gd name="T1" fmla="*/ 36 h 152"/>
                    <a:gd name="T2" fmla="*/ 76 w 148"/>
                    <a:gd name="T3" fmla="*/ 26 h 152"/>
                    <a:gd name="T4" fmla="*/ 100 w 148"/>
                    <a:gd name="T5" fmla="*/ 22 h 152"/>
                    <a:gd name="T6" fmla="*/ 117 w 148"/>
                    <a:gd name="T7" fmla="*/ 24 h 152"/>
                    <a:gd name="T8" fmla="*/ 132 w 148"/>
                    <a:gd name="T9" fmla="*/ 36 h 152"/>
                    <a:gd name="T10" fmla="*/ 143 w 148"/>
                    <a:gd name="T11" fmla="*/ 53 h 152"/>
                    <a:gd name="T12" fmla="*/ 148 w 148"/>
                    <a:gd name="T13" fmla="*/ 78 h 152"/>
                    <a:gd name="T14" fmla="*/ 147 w 148"/>
                    <a:gd name="T15" fmla="*/ 102 h 152"/>
                    <a:gd name="T16" fmla="*/ 137 w 148"/>
                    <a:gd name="T17" fmla="*/ 123 h 152"/>
                    <a:gd name="T18" fmla="*/ 126 w 148"/>
                    <a:gd name="T19" fmla="*/ 139 h 152"/>
                    <a:gd name="T20" fmla="*/ 105 w 148"/>
                    <a:gd name="T21" fmla="*/ 149 h 152"/>
                    <a:gd name="T22" fmla="*/ 85 w 148"/>
                    <a:gd name="T23" fmla="*/ 152 h 152"/>
                    <a:gd name="T24" fmla="*/ 64 w 148"/>
                    <a:gd name="T25" fmla="*/ 147 h 152"/>
                    <a:gd name="T26" fmla="*/ 50 w 148"/>
                    <a:gd name="T27" fmla="*/ 130 h 152"/>
                    <a:gd name="T28" fmla="*/ 45 w 148"/>
                    <a:gd name="T29" fmla="*/ 113 h 152"/>
                    <a:gd name="T30" fmla="*/ 42 w 148"/>
                    <a:gd name="T31" fmla="*/ 95 h 152"/>
                    <a:gd name="T32" fmla="*/ 41 w 148"/>
                    <a:gd name="T33" fmla="*/ 71 h 152"/>
                    <a:gd name="T34" fmla="*/ 45 w 148"/>
                    <a:gd name="T35" fmla="*/ 55 h 152"/>
                    <a:gd name="T36" fmla="*/ 29 w 148"/>
                    <a:gd name="T37" fmla="*/ 41 h 152"/>
                    <a:gd name="T38" fmla="*/ 11 w 148"/>
                    <a:gd name="T39" fmla="*/ 31 h 152"/>
                    <a:gd name="T40" fmla="*/ 0 w 148"/>
                    <a:gd name="T41" fmla="*/ 20 h 152"/>
                    <a:gd name="T42" fmla="*/ 1 w 148"/>
                    <a:gd name="T43" fmla="*/ 6 h 152"/>
                    <a:gd name="T44" fmla="*/ 10 w 148"/>
                    <a:gd name="T45" fmla="*/ 0 h 152"/>
                    <a:gd name="T46" fmla="*/ 25 w 148"/>
                    <a:gd name="T47" fmla="*/ 1 h 152"/>
                    <a:gd name="T48" fmla="*/ 41 w 148"/>
                    <a:gd name="T49" fmla="*/ 11 h 152"/>
                    <a:gd name="T50" fmla="*/ 51 w 148"/>
                    <a:gd name="T51" fmla="*/ 27 h 152"/>
                    <a:gd name="T52" fmla="*/ 62 w 148"/>
                    <a:gd name="T53" fmla="*/ 3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8" h="152">
                      <a:moveTo>
                        <a:pt x="62" y="36"/>
                      </a:moveTo>
                      <a:lnTo>
                        <a:pt x="76" y="26"/>
                      </a:lnTo>
                      <a:lnTo>
                        <a:pt x="100" y="22"/>
                      </a:lnTo>
                      <a:lnTo>
                        <a:pt x="117" y="24"/>
                      </a:lnTo>
                      <a:lnTo>
                        <a:pt x="132" y="36"/>
                      </a:lnTo>
                      <a:lnTo>
                        <a:pt x="143" y="53"/>
                      </a:lnTo>
                      <a:lnTo>
                        <a:pt x="148" y="78"/>
                      </a:lnTo>
                      <a:lnTo>
                        <a:pt x="147" y="102"/>
                      </a:lnTo>
                      <a:lnTo>
                        <a:pt x="137" y="123"/>
                      </a:lnTo>
                      <a:lnTo>
                        <a:pt x="126" y="139"/>
                      </a:lnTo>
                      <a:lnTo>
                        <a:pt x="105" y="149"/>
                      </a:lnTo>
                      <a:lnTo>
                        <a:pt x="85" y="152"/>
                      </a:lnTo>
                      <a:lnTo>
                        <a:pt x="64" y="147"/>
                      </a:lnTo>
                      <a:lnTo>
                        <a:pt x="50" y="130"/>
                      </a:lnTo>
                      <a:lnTo>
                        <a:pt x="45" y="113"/>
                      </a:lnTo>
                      <a:lnTo>
                        <a:pt x="42" y="95"/>
                      </a:lnTo>
                      <a:lnTo>
                        <a:pt x="41" y="71"/>
                      </a:lnTo>
                      <a:lnTo>
                        <a:pt x="45" y="55"/>
                      </a:lnTo>
                      <a:lnTo>
                        <a:pt x="29" y="41"/>
                      </a:lnTo>
                      <a:lnTo>
                        <a:pt x="11" y="31"/>
                      </a:lnTo>
                      <a:lnTo>
                        <a:pt x="0" y="20"/>
                      </a:lnTo>
                      <a:lnTo>
                        <a:pt x="1" y="6"/>
                      </a:lnTo>
                      <a:lnTo>
                        <a:pt x="10" y="0"/>
                      </a:lnTo>
                      <a:lnTo>
                        <a:pt x="25" y="1"/>
                      </a:lnTo>
                      <a:lnTo>
                        <a:pt x="41" y="11"/>
                      </a:lnTo>
                      <a:lnTo>
                        <a:pt x="51" y="27"/>
                      </a:lnTo>
                      <a:lnTo>
                        <a:pt x="6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5" name="Freeform 35"/>
                <p:cNvSpPr>
                  <a:spLocks/>
                </p:cNvSpPr>
                <p:nvPr/>
              </p:nvSpPr>
              <p:spPr bwMode="auto">
                <a:xfrm>
                  <a:off x="3018" y="2340"/>
                  <a:ext cx="106" cy="165"/>
                </a:xfrm>
                <a:custGeom>
                  <a:avLst/>
                  <a:gdLst>
                    <a:gd name="T0" fmla="*/ 15 w 106"/>
                    <a:gd name="T1" fmla="*/ 5 h 165"/>
                    <a:gd name="T2" fmla="*/ 36 w 106"/>
                    <a:gd name="T3" fmla="*/ 0 h 165"/>
                    <a:gd name="T4" fmla="*/ 57 w 106"/>
                    <a:gd name="T5" fmla="*/ 0 h 165"/>
                    <a:gd name="T6" fmla="*/ 76 w 106"/>
                    <a:gd name="T7" fmla="*/ 10 h 165"/>
                    <a:gd name="T8" fmla="*/ 91 w 106"/>
                    <a:gd name="T9" fmla="*/ 26 h 165"/>
                    <a:gd name="T10" fmla="*/ 99 w 106"/>
                    <a:gd name="T11" fmla="*/ 46 h 165"/>
                    <a:gd name="T12" fmla="*/ 106 w 106"/>
                    <a:gd name="T13" fmla="*/ 69 h 165"/>
                    <a:gd name="T14" fmla="*/ 106 w 106"/>
                    <a:gd name="T15" fmla="*/ 96 h 165"/>
                    <a:gd name="T16" fmla="*/ 100 w 106"/>
                    <a:gd name="T17" fmla="*/ 118 h 165"/>
                    <a:gd name="T18" fmla="*/ 93 w 106"/>
                    <a:gd name="T19" fmla="*/ 143 h 165"/>
                    <a:gd name="T20" fmla="*/ 83 w 106"/>
                    <a:gd name="T21" fmla="*/ 156 h 165"/>
                    <a:gd name="T22" fmla="*/ 64 w 106"/>
                    <a:gd name="T23" fmla="*/ 165 h 165"/>
                    <a:gd name="T24" fmla="*/ 40 w 106"/>
                    <a:gd name="T25" fmla="*/ 163 h 165"/>
                    <a:gd name="T26" fmla="*/ 17 w 106"/>
                    <a:gd name="T27" fmla="*/ 153 h 165"/>
                    <a:gd name="T28" fmla="*/ 6 w 106"/>
                    <a:gd name="T29" fmla="*/ 135 h 165"/>
                    <a:gd name="T30" fmla="*/ 0 w 106"/>
                    <a:gd name="T31" fmla="*/ 114 h 165"/>
                    <a:gd name="T32" fmla="*/ 5 w 106"/>
                    <a:gd name="T33" fmla="*/ 93 h 165"/>
                    <a:gd name="T34" fmla="*/ 8 w 106"/>
                    <a:gd name="T35" fmla="*/ 76 h 165"/>
                    <a:gd name="T36" fmla="*/ 6 w 106"/>
                    <a:gd name="T37" fmla="*/ 57 h 165"/>
                    <a:gd name="T38" fmla="*/ 1 w 106"/>
                    <a:gd name="T39" fmla="*/ 40 h 165"/>
                    <a:gd name="T40" fmla="*/ 6 w 106"/>
                    <a:gd name="T41" fmla="*/ 20 h 165"/>
                    <a:gd name="T42" fmla="*/ 15 w 106"/>
                    <a:gd name="T43" fmla="*/ 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" h="165">
                      <a:moveTo>
                        <a:pt x="15" y="5"/>
                      </a:moveTo>
                      <a:lnTo>
                        <a:pt x="36" y="0"/>
                      </a:lnTo>
                      <a:lnTo>
                        <a:pt x="57" y="0"/>
                      </a:lnTo>
                      <a:lnTo>
                        <a:pt x="76" y="10"/>
                      </a:lnTo>
                      <a:lnTo>
                        <a:pt x="91" y="26"/>
                      </a:lnTo>
                      <a:lnTo>
                        <a:pt x="99" y="46"/>
                      </a:lnTo>
                      <a:lnTo>
                        <a:pt x="106" y="69"/>
                      </a:lnTo>
                      <a:lnTo>
                        <a:pt x="106" y="96"/>
                      </a:lnTo>
                      <a:lnTo>
                        <a:pt x="100" y="118"/>
                      </a:lnTo>
                      <a:lnTo>
                        <a:pt x="93" y="143"/>
                      </a:lnTo>
                      <a:lnTo>
                        <a:pt x="83" y="156"/>
                      </a:lnTo>
                      <a:lnTo>
                        <a:pt x="64" y="165"/>
                      </a:lnTo>
                      <a:lnTo>
                        <a:pt x="40" y="163"/>
                      </a:lnTo>
                      <a:lnTo>
                        <a:pt x="17" y="153"/>
                      </a:lnTo>
                      <a:lnTo>
                        <a:pt x="6" y="135"/>
                      </a:lnTo>
                      <a:lnTo>
                        <a:pt x="0" y="114"/>
                      </a:lnTo>
                      <a:lnTo>
                        <a:pt x="5" y="93"/>
                      </a:lnTo>
                      <a:lnTo>
                        <a:pt x="8" y="76"/>
                      </a:lnTo>
                      <a:lnTo>
                        <a:pt x="6" y="57"/>
                      </a:lnTo>
                      <a:lnTo>
                        <a:pt x="1" y="40"/>
                      </a:lnTo>
                      <a:lnTo>
                        <a:pt x="6" y="2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6" name="Freeform 36"/>
                <p:cNvSpPr>
                  <a:spLocks/>
                </p:cNvSpPr>
                <p:nvPr/>
              </p:nvSpPr>
              <p:spPr bwMode="auto">
                <a:xfrm>
                  <a:off x="3069" y="2317"/>
                  <a:ext cx="214" cy="140"/>
                </a:xfrm>
                <a:custGeom>
                  <a:avLst/>
                  <a:gdLst>
                    <a:gd name="T0" fmla="*/ 5 w 214"/>
                    <a:gd name="T1" fmla="*/ 31 h 140"/>
                    <a:gd name="T2" fmla="*/ 32 w 214"/>
                    <a:gd name="T3" fmla="*/ 36 h 140"/>
                    <a:gd name="T4" fmla="*/ 50 w 214"/>
                    <a:gd name="T5" fmla="*/ 50 h 140"/>
                    <a:gd name="T6" fmla="*/ 67 w 214"/>
                    <a:gd name="T7" fmla="*/ 69 h 140"/>
                    <a:gd name="T8" fmla="*/ 79 w 214"/>
                    <a:gd name="T9" fmla="*/ 90 h 140"/>
                    <a:gd name="T10" fmla="*/ 94 w 214"/>
                    <a:gd name="T11" fmla="*/ 103 h 140"/>
                    <a:gd name="T12" fmla="*/ 107 w 214"/>
                    <a:gd name="T13" fmla="*/ 106 h 140"/>
                    <a:gd name="T14" fmla="*/ 121 w 214"/>
                    <a:gd name="T15" fmla="*/ 99 h 140"/>
                    <a:gd name="T16" fmla="*/ 130 w 214"/>
                    <a:gd name="T17" fmla="*/ 88 h 140"/>
                    <a:gd name="T18" fmla="*/ 140 w 214"/>
                    <a:gd name="T19" fmla="*/ 73 h 140"/>
                    <a:gd name="T20" fmla="*/ 147 w 214"/>
                    <a:gd name="T21" fmla="*/ 62 h 140"/>
                    <a:gd name="T22" fmla="*/ 152 w 214"/>
                    <a:gd name="T23" fmla="*/ 52 h 140"/>
                    <a:gd name="T24" fmla="*/ 159 w 214"/>
                    <a:gd name="T25" fmla="*/ 40 h 140"/>
                    <a:gd name="T26" fmla="*/ 168 w 214"/>
                    <a:gd name="T27" fmla="*/ 34 h 140"/>
                    <a:gd name="T28" fmla="*/ 175 w 214"/>
                    <a:gd name="T29" fmla="*/ 22 h 140"/>
                    <a:gd name="T30" fmla="*/ 177 w 214"/>
                    <a:gd name="T31" fmla="*/ 5 h 140"/>
                    <a:gd name="T32" fmla="*/ 185 w 214"/>
                    <a:gd name="T33" fmla="*/ 0 h 140"/>
                    <a:gd name="T34" fmla="*/ 198 w 214"/>
                    <a:gd name="T35" fmla="*/ 3 h 140"/>
                    <a:gd name="T36" fmla="*/ 196 w 214"/>
                    <a:gd name="T37" fmla="*/ 22 h 140"/>
                    <a:gd name="T38" fmla="*/ 178 w 214"/>
                    <a:gd name="T39" fmla="*/ 45 h 140"/>
                    <a:gd name="T40" fmla="*/ 194 w 214"/>
                    <a:gd name="T41" fmla="*/ 52 h 140"/>
                    <a:gd name="T42" fmla="*/ 206 w 214"/>
                    <a:gd name="T43" fmla="*/ 55 h 140"/>
                    <a:gd name="T44" fmla="*/ 214 w 214"/>
                    <a:gd name="T45" fmla="*/ 67 h 140"/>
                    <a:gd name="T46" fmla="*/ 208 w 214"/>
                    <a:gd name="T47" fmla="*/ 82 h 140"/>
                    <a:gd name="T48" fmla="*/ 188 w 214"/>
                    <a:gd name="T49" fmla="*/ 90 h 140"/>
                    <a:gd name="T50" fmla="*/ 175 w 214"/>
                    <a:gd name="T51" fmla="*/ 90 h 140"/>
                    <a:gd name="T52" fmla="*/ 159 w 214"/>
                    <a:gd name="T53" fmla="*/ 85 h 140"/>
                    <a:gd name="T54" fmla="*/ 151 w 214"/>
                    <a:gd name="T55" fmla="*/ 88 h 140"/>
                    <a:gd name="T56" fmla="*/ 138 w 214"/>
                    <a:gd name="T57" fmla="*/ 103 h 140"/>
                    <a:gd name="T58" fmla="*/ 123 w 214"/>
                    <a:gd name="T59" fmla="*/ 125 h 140"/>
                    <a:gd name="T60" fmla="*/ 114 w 214"/>
                    <a:gd name="T61" fmla="*/ 137 h 140"/>
                    <a:gd name="T62" fmla="*/ 100 w 214"/>
                    <a:gd name="T63" fmla="*/ 140 h 140"/>
                    <a:gd name="T64" fmla="*/ 84 w 214"/>
                    <a:gd name="T65" fmla="*/ 135 h 140"/>
                    <a:gd name="T66" fmla="*/ 68 w 214"/>
                    <a:gd name="T67" fmla="*/ 120 h 140"/>
                    <a:gd name="T68" fmla="*/ 57 w 214"/>
                    <a:gd name="T69" fmla="*/ 108 h 140"/>
                    <a:gd name="T70" fmla="*/ 42 w 214"/>
                    <a:gd name="T71" fmla="*/ 90 h 140"/>
                    <a:gd name="T72" fmla="*/ 26 w 214"/>
                    <a:gd name="T73" fmla="*/ 79 h 140"/>
                    <a:gd name="T74" fmla="*/ 8 w 214"/>
                    <a:gd name="T75" fmla="*/ 66 h 140"/>
                    <a:gd name="T76" fmla="*/ 3 w 214"/>
                    <a:gd name="T77" fmla="*/ 55 h 140"/>
                    <a:gd name="T78" fmla="*/ 0 w 214"/>
                    <a:gd name="T79" fmla="*/ 43 h 140"/>
                    <a:gd name="T80" fmla="*/ 5 w 214"/>
                    <a:gd name="T81" fmla="*/ 3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4" h="140">
                      <a:moveTo>
                        <a:pt x="5" y="31"/>
                      </a:moveTo>
                      <a:lnTo>
                        <a:pt x="32" y="36"/>
                      </a:lnTo>
                      <a:lnTo>
                        <a:pt x="50" y="50"/>
                      </a:lnTo>
                      <a:lnTo>
                        <a:pt x="67" y="69"/>
                      </a:lnTo>
                      <a:lnTo>
                        <a:pt x="79" y="90"/>
                      </a:lnTo>
                      <a:lnTo>
                        <a:pt x="94" y="103"/>
                      </a:lnTo>
                      <a:lnTo>
                        <a:pt x="107" y="106"/>
                      </a:lnTo>
                      <a:lnTo>
                        <a:pt x="121" y="99"/>
                      </a:lnTo>
                      <a:lnTo>
                        <a:pt x="130" y="88"/>
                      </a:lnTo>
                      <a:lnTo>
                        <a:pt x="140" y="73"/>
                      </a:lnTo>
                      <a:lnTo>
                        <a:pt x="147" y="62"/>
                      </a:lnTo>
                      <a:lnTo>
                        <a:pt x="152" y="52"/>
                      </a:lnTo>
                      <a:lnTo>
                        <a:pt x="159" y="40"/>
                      </a:lnTo>
                      <a:lnTo>
                        <a:pt x="168" y="34"/>
                      </a:lnTo>
                      <a:lnTo>
                        <a:pt x="175" y="22"/>
                      </a:lnTo>
                      <a:lnTo>
                        <a:pt x="177" y="5"/>
                      </a:lnTo>
                      <a:lnTo>
                        <a:pt x="185" y="0"/>
                      </a:lnTo>
                      <a:lnTo>
                        <a:pt x="198" y="3"/>
                      </a:lnTo>
                      <a:lnTo>
                        <a:pt x="196" y="22"/>
                      </a:lnTo>
                      <a:lnTo>
                        <a:pt x="178" y="45"/>
                      </a:lnTo>
                      <a:lnTo>
                        <a:pt x="194" y="52"/>
                      </a:lnTo>
                      <a:lnTo>
                        <a:pt x="206" y="55"/>
                      </a:lnTo>
                      <a:lnTo>
                        <a:pt x="214" y="67"/>
                      </a:lnTo>
                      <a:lnTo>
                        <a:pt x="208" y="82"/>
                      </a:lnTo>
                      <a:lnTo>
                        <a:pt x="188" y="90"/>
                      </a:lnTo>
                      <a:lnTo>
                        <a:pt x="175" y="90"/>
                      </a:lnTo>
                      <a:lnTo>
                        <a:pt x="159" y="85"/>
                      </a:lnTo>
                      <a:lnTo>
                        <a:pt x="151" y="88"/>
                      </a:lnTo>
                      <a:lnTo>
                        <a:pt x="138" y="103"/>
                      </a:lnTo>
                      <a:lnTo>
                        <a:pt x="123" y="125"/>
                      </a:lnTo>
                      <a:lnTo>
                        <a:pt x="114" y="137"/>
                      </a:lnTo>
                      <a:lnTo>
                        <a:pt x="100" y="140"/>
                      </a:lnTo>
                      <a:lnTo>
                        <a:pt x="84" y="135"/>
                      </a:lnTo>
                      <a:lnTo>
                        <a:pt x="68" y="120"/>
                      </a:lnTo>
                      <a:lnTo>
                        <a:pt x="57" y="108"/>
                      </a:lnTo>
                      <a:lnTo>
                        <a:pt x="42" y="90"/>
                      </a:lnTo>
                      <a:lnTo>
                        <a:pt x="26" y="79"/>
                      </a:lnTo>
                      <a:lnTo>
                        <a:pt x="8" y="66"/>
                      </a:lnTo>
                      <a:lnTo>
                        <a:pt x="3" y="55"/>
                      </a:lnTo>
                      <a:lnTo>
                        <a:pt x="0" y="43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7" name="Freeform 37"/>
                <p:cNvSpPr>
                  <a:spLocks/>
                </p:cNvSpPr>
                <p:nvPr/>
              </p:nvSpPr>
              <p:spPr bwMode="auto">
                <a:xfrm>
                  <a:off x="2841" y="2079"/>
                  <a:ext cx="223" cy="328"/>
                </a:xfrm>
                <a:custGeom>
                  <a:avLst/>
                  <a:gdLst>
                    <a:gd name="T0" fmla="*/ 169 w 223"/>
                    <a:gd name="T1" fmla="*/ 256 h 328"/>
                    <a:gd name="T2" fmla="*/ 204 w 223"/>
                    <a:gd name="T3" fmla="*/ 264 h 328"/>
                    <a:gd name="T4" fmla="*/ 223 w 223"/>
                    <a:gd name="T5" fmla="*/ 282 h 328"/>
                    <a:gd name="T6" fmla="*/ 221 w 223"/>
                    <a:gd name="T7" fmla="*/ 287 h 328"/>
                    <a:gd name="T8" fmla="*/ 216 w 223"/>
                    <a:gd name="T9" fmla="*/ 310 h 328"/>
                    <a:gd name="T10" fmla="*/ 211 w 223"/>
                    <a:gd name="T11" fmla="*/ 315 h 328"/>
                    <a:gd name="T12" fmla="*/ 198 w 223"/>
                    <a:gd name="T13" fmla="*/ 328 h 328"/>
                    <a:gd name="T14" fmla="*/ 174 w 223"/>
                    <a:gd name="T15" fmla="*/ 318 h 328"/>
                    <a:gd name="T16" fmla="*/ 149 w 223"/>
                    <a:gd name="T17" fmla="*/ 296 h 328"/>
                    <a:gd name="T18" fmla="*/ 119 w 223"/>
                    <a:gd name="T19" fmla="*/ 258 h 328"/>
                    <a:gd name="T20" fmla="*/ 101 w 223"/>
                    <a:gd name="T21" fmla="*/ 227 h 328"/>
                    <a:gd name="T22" fmla="*/ 85 w 223"/>
                    <a:gd name="T23" fmla="*/ 182 h 328"/>
                    <a:gd name="T24" fmla="*/ 72 w 223"/>
                    <a:gd name="T25" fmla="*/ 143 h 328"/>
                    <a:gd name="T26" fmla="*/ 61 w 223"/>
                    <a:gd name="T27" fmla="*/ 113 h 328"/>
                    <a:gd name="T28" fmla="*/ 56 w 223"/>
                    <a:gd name="T29" fmla="*/ 77 h 328"/>
                    <a:gd name="T30" fmla="*/ 44 w 223"/>
                    <a:gd name="T31" fmla="*/ 52 h 328"/>
                    <a:gd name="T32" fmla="*/ 22 w 223"/>
                    <a:gd name="T33" fmla="*/ 50 h 328"/>
                    <a:gd name="T34" fmla="*/ 1 w 223"/>
                    <a:gd name="T35" fmla="*/ 31 h 328"/>
                    <a:gd name="T36" fmla="*/ 0 w 223"/>
                    <a:gd name="T37" fmla="*/ 22 h 328"/>
                    <a:gd name="T38" fmla="*/ 15 w 223"/>
                    <a:gd name="T39" fmla="*/ 15 h 328"/>
                    <a:gd name="T40" fmla="*/ 18 w 223"/>
                    <a:gd name="T41" fmla="*/ 19 h 328"/>
                    <a:gd name="T42" fmla="*/ 18 w 223"/>
                    <a:gd name="T43" fmla="*/ 5 h 328"/>
                    <a:gd name="T44" fmla="*/ 27 w 223"/>
                    <a:gd name="T45" fmla="*/ 1 h 328"/>
                    <a:gd name="T46" fmla="*/ 36 w 223"/>
                    <a:gd name="T47" fmla="*/ 3 h 328"/>
                    <a:gd name="T48" fmla="*/ 43 w 223"/>
                    <a:gd name="T49" fmla="*/ 17 h 328"/>
                    <a:gd name="T50" fmla="*/ 49 w 223"/>
                    <a:gd name="T51" fmla="*/ 29 h 328"/>
                    <a:gd name="T52" fmla="*/ 56 w 223"/>
                    <a:gd name="T53" fmla="*/ 22 h 328"/>
                    <a:gd name="T54" fmla="*/ 61 w 223"/>
                    <a:gd name="T55" fmla="*/ 3 h 328"/>
                    <a:gd name="T56" fmla="*/ 69 w 223"/>
                    <a:gd name="T57" fmla="*/ 0 h 328"/>
                    <a:gd name="T58" fmla="*/ 79 w 223"/>
                    <a:gd name="T59" fmla="*/ 3 h 328"/>
                    <a:gd name="T60" fmla="*/ 75 w 223"/>
                    <a:gd name="T61" fmla="*/ 14 h 328"/>
                    <a:gd name="T62" fmla="*/ 69 w 223"/>
                    <a:gd name="T63" fmla="*/ 35 h 328"/>
                    <a:gd name="T64" fmla="*/ 67 w 223"/>
                    <a:gd name="T65" fmla="*/ 51 h 328"/>
                    <a:gd name="T66" fmla="*/ 75 w 223"/>
                    <a:gd name="T67" fmla="*/ 80 h 328"/>
                    <a:gd name="T68" fmla="*/ 86 w 223"/>
                    <a:gd name="T69" fmla="*/ 116 h 328"/>
                    <a:gd name="T70" fmla="*/ 98 w 223"/>
                    <a:gd name="T71" fmla="*/ 147 h 328"/>
                    <a:gd name="T72" fmla="*/ 114 w 223"/>
                    <a:gd name="T73" fmla="*/ 179 h 328"/>
                    <a:gd name="T74" fmla="*/ 128 w 223"/>
                    <a:gd name="T75" fmla="*/ 210 h 328"/>
                    <a:gd name="T76" fmla="*/ 143 w 223"/>
                    <a:gd name="T77" fmla="*/ 233 h 328"/>
                    <a:gd name="T78" fmla="*/ 158 w 223"/>
                    <a:gd name="T79" fmla="*/ 247 h 328"/>
                    <a:gd name="T80" fmla="*/ 169 w 223"/>
                    <a:gd name="T81" fmla="*/ 25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3" h="328">
                      <a:moveTo>
                        <a:pt x="169" y="256"/>
                      </a:moveTo>
                      <a:lnTo>
                        <a:pt x="204" y="264"/>
                      </a:lnTo>
                      <a:lnTo>
                        <a:pt x="223" y="282"/>
                      </a:lnTo>
                      <a:lnTo>
                        <a:pt x="221" y="287"/>
                      </a:lnTo>
                      <a:lnTo>
                        <a:pt x="216" y="310"/>
                      </a:lnTo>
                      <a:lnTo>
                        <a:pt x="211" y="315"/>
                      </a:lnTo>
                      <a:lnTo>
                        <a:pt x="198" y="328"/>
                      </a:lnTo>
                      <a:lnTo>
                        <a:pt x="174" y="318"/>
                      </a:lnTo>
                      <a:lnTo>
                        <a:pt x="149" y="296"/>
                      </a:lnTo>
                      <a:lnTo>
                        <a:pt x="119" y="258"/>
                      </a:lnTo>
                      <a:lnTo>
                        <a:pt x="101" y="227"/>
                      </a:lnTo>
                      <a:lnTo>
                        <a:pt x="85" y="182"/>
                      </a:lnTo>
                      <a:lnTo>
                        <a:pt x="72" y="143"/>
                      </a:lnTo>
                      <a:lnTo>
                        <a:pt x="61" y="113"/>
                      </a:lnTo>
                      <a:lnTo>
                        <a:pt x="56" y="77"/>
                      </a:lnTo>
                      <a:lnTo>
                        <a:pt x="44" y="52"/>
                      </a:lnTo>
                      <a:lnTo>
                        <a:pt x="22" y="50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5" y="15"/>
                      </a:lnTo>
                      <a:lnTo>
                        <a:pt x="18" y="19"/>
                      </a:lnTo>
                      <a:lnTo>
                        <a:pt x="18" y="5"/>
                      </a:lnTo>
                      <a:lnTo>
                        <a:pt x="27" y="1"/>
                      </a:lnTo>
                      <a:lnTo>
                        <a:pt x="36" y="3"/>
                      </a:lnTo>
                      <a:lnTo>
                        <a:pt x="43" y="17"/>
                      </a:lnTo>
                      <a:lnTo>
                        <a:pt x="49" y="29"/>
                      </a:lnTo>
                      <a:lnTo>
                        <a:pt x="56" y="22"/>
                      </a:lnTo>
                      <a:lnTo>
                        <a:pt x="61" y="3"/>
                      </a:lnTo>
                      <a:lnTo>
                        <a:pt x="69" y="0"/>
                      </a:lnTo>
                      <a:lnTo>
                        <a:pt x="79" y="3"/>
                      </a:lnTo>
                      <a:lnTo>
                        <a:pt x="75" y="14"/>
                      </a:lnTo>
                      <a:lnTo>
                        <a:pt x="69" y="35"/>
                      </a:lnTo>
                      <a:lnTo>
                        <a:pt x="67" y="51"/>
                      </a:lnTo>
                      <a:lnTo>
                        <a:pt x="75" y="80"/>
                      </a:lnTo>
                      <a:lnTo>
                        <a:pt x="86" y="116"/>
                      </a:lnTo>
                      <a:lnTo>
                        <a:pt x="98" y="147"/>
                      </a:lnTo>
                      <a:lnTo>
                        <a:pt x="114" y="179"/>
                      </a:lnTo>
                      <a:lnTo>
                        <a:pt x="128" y="210"/>
                      </a:lnTo>
                      <a:lnTo>
                        <a:pt x="143" y="233"/>
                      </a:lnTo>
                      <a:lnTo>
                        <a:pt x="158" y="247"/>
                      </a:lnTo>
                      <a:lnTo>
                        <a:pt x="169" y="2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8" name="Freeform 38"/>
                <p:cNvSpPr>
                  <a:spLocks/>
                </p:cNvSpPr>
                <p:nvPr/>
              </p:nvSpPr>
              <p:spPr bwMode="auto">
                <a:xfrm>
                  <a:off x="3052" y="2469"/>
                  <a:ext cx="146" cy="217"/>
                </a:xfrm>
                <a:custGeom>
                  <a:avLst/>
                  <a:gdLst>
                    <a:gd name="T0" fmla="*/ 34 w 146"/>
                    <a:gd name="T1" fmla="*/ 7 h 217"/>
                    <a:gd name="T2" fmla="*/ 70 w 146"/>
                    <a:gd name="T3" fmla="*/ 28 h 217"/>
                    <a:gd name="T4" fmla="*/ 94 w 146"/>
                    <a:gd name="T5" fmla="*/ 47 h 217"/>
                    <a:gd name="T6" fmla="*/ 107 w 146"/>
                    <a:gd name="T7" fmla="*/ 66 h 217"/>
                    <a:gd name="T8" fmla="*/ 110 w 146"/>
                    <a:gd name="T9" fmla="*/ 81 h 217"/>
                    <a:gd name="T10" fmla="*/ 104 w 146"/>
                    <a:gd name="T11" fmla="*/ 96 h 217"/>
                    <a:gd name="T12" fmla="*/ 91 w 146"/>
                    <a:gd name="T13" fmla="*/ 117 h 217"/>
                    <a:gd name="T14" fmla="*/ 82 w 146"/>
                    <a:gd name="T15" fmla="*/ 138 h 217"/>
                    <a:gd name="T16" fmla="*/ 76 w 146"/>
                    <a:gd name="T17" fmla="*/ 158 h 217"/>
                    <a:gd name="T18" fmla="*/ 82 w 146"/>
                    <a:gd name="T19" fmla="*/ 166 h 217"/>
                    <a:gd name="T20" fmla="*/ 104 w 146"/>
                    <a:gd name="T21" fmla="*/ 175 h 217"/>
                    <a:gd name="T22" fmla="*/ 135 w 146"/>
                    <a:gd name="T23" fmla="*/ 187 h 217"/>
                    <a:gd name="T24" fmla="*/ 146 w 146"/>
                    <a:gd name="T25" fmla="*/ 200 h 217"/>
                    <a:gd name="T26" fmla="*/ 143 w 146"/>
                    <a:gd name="T27" fmla="*/ 208 h 217"/>
                    <a:gd name="T28" fmla="*/ 128 w 146"/>
                    <a:gd name="T29" fmla="*/ 215 h 217"/>
                    <a:gd name="T30" fmla="*/ 105 w 146"/>
                    <a:gd name="T31" fmla="*/ 217 h 217"/>
                    <a:gd name="T32" fmla="*/ 92 w 146"/>
                    <a:gd name="T33" fmla="*/ 208 h 217"/>
                    <a:gd name="T34" fmla="*/ 82 w 146"/>
                    <a:gd name="T35" fmla="*/ 192 h 217"/>
                    <a:gd name="T36" fmla="*/ 63 w 146"/>
                    <a:gd name="T37" fmla="*/ 182 h 217"/>
                    <a:gd name="T38" fmla="*/ 52 w 146"/>
                    <a:gd name="T39" fmla="*/ 185 h 217"/>
                    <a:gd name="T40" fmla="*/ 39 w 146"/>
                    <a:gd name="T41" fmla="*/ 176 h 217"/>
                    <a:gd name="T42" fmla="*/ 38 w 146"/>
                    <a:gd name="T43" fmla="*/ 157 h 217"/>
                    <a:gd name="T44" fmla="*/ 49 w 146"/>
                    <a:gd name="T45" fmla="*/ 142 h 217"/>
                    <a:gd name="T46" fmla="*/ 62 w 146"/>
                    <a:gd name="T47" fmla="*/ 124 h 217"/>
                    <a:gd name="T48" fmla="*/ 70 w 146"/>
                    <a:gd name="T49" fmla="*/ 102 h 217"/>
                    <a:gd name="T50" fmla="*/ 73 w 146"/>
                    <a:gd name="T51" fmla="*/ 82 h 217"/>
                    <a:gd name="T52" fmla="*/ 68 w 146"/>
                    <a:gd name="T53" fmla="*/ 73 h 217"/>
                    <a:gd name="T54" fmla="*/ 54 w 146"/>
                    <a:gd name="T55" fmla="*/ 63 h 217"/>
                    <a:gd name="T56" fmla="*/ 27 w 146"/>
                    <a:gd name="T57" fmla="*/ 47 h 217"/>
                    <a:gd name="T58" fmla="*/ 13 w 146"/>
                    <a:gd name="T59" fmla="*/ 38 h 217"/>
                    <a:gd name="T60" fmla="*/ 0 w 146"/>
                    <a:gd name="T61" fmla="*/ 19 h 217"/>
                    <a:gd name="T62" fmla="*/ 0 w 146"/>
                    <a:gd name="T63" fmla="*/ 7 h 217"/>
                    <a:gd name="T64" fmla="*/ 13 w 146"/>
                    <a:gd name="T65" fmla="*/ 0 h 217"/>
                    <a:gd name="T66" fmla="*/ 29 w 146"/>
                    <a:gd name="T67" fmla="*/ 0 h 217"/>
                    <a:gd name="T68" fmla="*/ 34 w 146"/>
                    <a:gd name="T69" fmla="*/ 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6" h="217">
                      <a:moveTo>
                        <a:pt x="34" y="7"/>
                      </a:moveTo>
                      <a:lnTo>
                        <a:pt x="70" y="28"/>
                      </a:lnTo>
                      <a:lnTo>
                        <a:pt x="94" y="47"/>
                      </a:lnTo>
                      <a:lnTo>
                        <a:pt x="107" y="66"/>
                      </a:lnTo>
                      <a:lnTo>
                        <a:pt x="110" y="81"/>
                      </a:lnTo>
                      <a:lnTo>
                        <a:pt x="104" y="96"/>
                      </a:lnTo>
                      <a:lnTo>
                        <a:pt x="91" y="117"/>
                      </a:lnTo>
                      <a:lnTo>
                        <a:pt x="82" y="138"/>
                      </a:lnTo>
                      <a:lnTo>
                        <a:pt x="76" y="158"/>
                      </a:lnTo>
                      <a:lnTo>
                        <a:pt x="82" y="166"/>
                      </a:lnTo>
                      <a:lnTo>
                        <a:pt x="104" y="175"/>
                      </a:lnTo>
                      <a:lnTo>
                        <a:pt x="135" y="187"/>
                      </a:lnTo>
                      <a:lnTo>
                        <a:pt x="146" y="200"/>
                      </a:lnTo>
                      <a:lnTo>
                        <a:pt x="143" y="208"/>
                      </a:lnTo>
                      <a:lnTo>
                        <a:pt x="128" y="215"/>
                      </a:lnTo>
                      <a:lnTo>
                        <a:pt x="105" y="217"/>
                      </a:lnTo>
                      <a:lnTo>
                        <a:pt x="92" y="208"/>
                      </a:lnTo>
                      <a:lnTo>
                        <a:pt x="82" y="192"/>
                      </a:lnTo>
                      <a:lnTo>
                        <a:pt x="63" y="182"/>
                      </a:lnTo>
                      <a:lnTo>
                        <a:pt x="52" y="185"/>
                      </a:lnTo>
                      <a:lnTo>
                        <a:pt x="39" y="176"/>
                      </a:lnTo>
                      <a:lnTo>
                        <a:pt x="38" y="157"/>
                      </a:lnTo>
                      <a:lnTo>
                        <a:pt x="49" y="142"/>
                      </a:lnTo>
                      <a:lnTo>
                        <a:pt x="62" y="124"/>
                      </a:lnTo>
                      <a:lnTo>
                        <a:pt x="70" y="102"/>
                      </a:lnTo>
                      <a:lnTo>
                        <a:pt x="73" y="82"/>
                      </a:lnTo>
                      <a:lnTo>
                        <a:pt x="68" y="73"/>
                      </a:lnTo>
                      <a:lnTo>
                        <a:pt x="54" y="63"/>
                      </a:lnTo>
                      <a:lnTo>
                        <a:pt x="27" y="47"/>
                      </a:lnTo>
                      <a:lnTo>
                        <a:pt x="13" y="38"/>
                      </a:lnTo>
                      <a:lnTo>
                        <a:pt x="0" y="19"/>
                      </a:lnTo>
                      <a:lnTo>
                        <a:pt x="0" y="7"/>
                      </a:lnTo>
                      <a:lnTo>
                        <a:pt x="13" y="0"/>
                      </a:lnTo>
                      <a:lnTo>
                        <a:pt x="29" y="0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9" name="Freeform 39"/>
                <p:cNvSpPr>
                  <a:spLocks/>
                </p:cNvSpPr>
                <p:nvPr/>
              </p:nvSpPr>
              <p:spPr bwMode="auto">
                <a:xfrm>
                  <a:off x="2918" y="2457"/>
                  <a:ext cx="144" cy="226"/>
                </a:xfrm>
                <a:custGeom>
                  <a:avLst/>
                  <a:gdLst>
                    <a:gd name="T0" fmla="*/ 84 w 144"/>
                    <a:gd name="T1" fmla="*/ 29 h 226"/>
                    <a:gd name="T2" fmla="*/ 102 w 144"/>
                    <a:gd name="T3" fmla="*/ 8 h 226"/>
                    <a:gd name="T4" fmla="*/ 126 w 144"/>
                    <a:gd name="T5" fmla="*/ 0 h 226"/>
                    <a:gd name="T6" fmla="*/ 144 w 144"/>
                    <a:gd name="T7" fmla="*/ 11 h 226"/>
                    <a:gd name="T8" fmla="*/ 143 w 144"/>
                    <a:gd name="T9" fmla="*/ 27 h 226"/>
                    <a:gd name="T10" fmla="*/ 139 w 144"/>
                    <a:gd name="T11" fmla="*/ 42 h 226"/>
                    <a:gd name="T12" fmla="*/ 113 w 144"/>
                    <a:gd name="T13" fmla="*/ 58 h 226"/>
                    <a:gd name="T14" fmla="*/ 97 w 144"/>
                    <a:gd name="T15" fmla="*/ 71 h 226"/>
                    <a:gd name="T16" fmla="*/ 91 w 144"/>
                    <a:gd name="T17" fmla="*/ 87 h 226"/>
                    <a:gd name="T18" fmla="*/ 91 w 144"/>
                    <a:gd name="T19" fmla="*/ 100 h 226"/>
                    <a:gd name="T20" fmla="*/ 97 w 144"/>
                    <a:gd name="T21" fmla="*/ 116 h 226"/>
                    <a:gd name="T22" fmla="*/ 105 w 144"/>
                    <a:gd name="T23" fmla="*/ 136 h 226"/>
                    <a:gd name="T24" fmla="*/ 110 w 144"/>
                    <a:gd name="T25" fmla="*/ 163 h 226"/>
                    <a:gd name="T26" fmla="*/ 110 w 144"/>
                    <a:gd name="T27" fmla="*/ 190 h 226"/>
                    <a:gd name="T28" fmla="*/ 108 w 144"/>
                    <a:gd name="T29" fmla="*/ 208 h 226"/>
                    <a:gd name="T30" fmla="*/ 101 w 144"/>
                    <a:gd name="T31" fmla="*/ 218 h 226"/>
                    <a:gd name="T32" fmla="*/ 89 w 144"/>
                    <a:gd name="T33" fmla="*/ 218 h 226"/>
                    <a:gd name="T34" fmla="*/ 71 w 144"/>
                    <a:gd name="T35" fmla="*/ 213 h 226"/>
                    <a:gd name="T36" fmla="*/ 47 w 144"/>
                    <a:gd name="T37" fmla="*/ 213 h 226"/>
                    <a:gd name="T38" fmla="*/ 27 w 144"/>
                    <a:gd name="T39" fmla="*/ 223 h 226"/>
                    <a:gd name="T40" fmla="*/ 6 w 144"/>
                    <a:gd name="T41" fmla="*/ 226 h 226"/>
                    <a:gd name="T42" fmla="*/ 0 w 144"/>
                    <a:gd name="T43" fmla="*/ 213 h 226"/>
                    <a:gd name="T44" fmla="*/ 8 w 144"/>
                    <a:gd name="T45" fmla="*/ 200 h 226"/>
                    <a:gd name="T46" fmla="*/ 29 w 144"/>
                    <a:gd name="T47" fmla="*/ 194 h 226"/>
                    <a:gd name="T48" fmla="*/ 57 w 144"/>
                    <a:gd name="T49" fmla="*/ 190 h 226"/>
                    <a:gd name="T50" fmla="*/ 80 w 144"/>
                    <a:gd name="T51" fmla="*/ 187 h 226"/>
                    <a:gd name="T52" fmla="*/ 87 w 144"/>
                    <a:gd name="T53" fmla="*/ 184 h 226"/>
                    <a:gd name="T54" fmla="*/ 92 w 144"/>
                    <a:gd name="T55" fmla="*/ 169 h 226"/>
                    <a:gd name="T56" fmla="*/ 85 w 144"/>
                    <a:gd name="T57" fmla="*/ 145 h 226"/>
                    <a:gd name="T58" fmla="*/ 71 w 144"/>
                    <a:gd name="T59" fmla="*/ 124 h 226"/>
                    <a:gd name="T60" fmla="*/ 63 w 144"/>
                    <a:gd name="T61" fmla="*/ 100 h 226"/>
                    <a:gd name="T62" fmla="*/ 62 w 144"/>
                    <a:gd name="T63" fmla="*/ 76 h 226"/>
                    <a:gd name="T64" fmla="*/ 69 w 144"/>
                    <a:gd name="T65" fmla="*/ 52 h 226"/>
                    <a:gd name="T66" fmla="*/ 76 w 144"/>
                    <a:gd name="T67" fmla="*/ 39 h 226"/>
                    <a:gd name="T68" fmla="*/ 84 w 144"/>
                    <a:gd name="T69" fmla="*/ 2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226">
                      <a:moveTo>
                        <a:pt x="84" y="29"/>
                      </a:moveTo>
                      <a:lnTo>
                        <a:pt x="102" y="8"/>
                      </a:lnTo>
                      <a:lnTo>
                        <a:pt x="126" y="0"/>
                      </a:lnTo>
                      <a:lnTo>
                        <a:pt x="144" y="11"/>
                      </a:lnTo>
                      <a:lnTo>
                        <a:pt x="143" y="27"/>
                      </a:lnTo>
                      <a:lnTo>
                        <a:pt x="139" y="42"/>
                      </a:lnTo>
                      <a:lnTo>
                        <a:pt x="113" y="58"/>
                      </a:lnTo>
                      <a:lnTo>
                        <a:pt x="97" y="71"/>
                      </a:lnTo>
                      <a:lnTo>
                        <a:pt x="91" y="87"/>
                      </a:lnTo>
                      <a:lnTo>
                        <a:pt x="91" y="100"/>
                      </a:lnTo>
                      <a:lnTo>
                        <a:pt x="97" y="116"/>
                      </a:lnTo>
                      <a:lnTo>
                        <a:pt x="105" y="136"/>
                      </a:lnTo>
                      <a:lnTo>
                        <a:pt x="110" y="163"/>
                      </a:lnTo>
                      <a:lnTo>
                        <a:pt x="110" y="190"/>
                      </a:lnTo>
                      <a:lnTo>
                        <a:pt x="108" y="208"/>
                      </a:lnTo>
                      <a:lnTo>
                        <a:pt x="101" y="218"/>
                      </a:lnTo>
                      <a:lnTo>
                        <a:pt x="89" y="218"/>
                      </a:lnTo>
                      <a:lnTo>
                        <a:pt x="71" y="213"/>
                      </a:lnTo>
                      <a:lnTo>
                        <a:pt x="47" y="213"/>
                      </a:lnTo>
                      <a:lnTo>
                        <a:pt x="27" y="223"/>
                      </a:lnTo>
                      <a:lnTo>
                        <a:pt x="6" y="226"/>
                      </a:lnTo>
                      <a:lnTo>
                        <a:pt x="0" y="213"/>
                      </a:lnTo>
                      <a:lnTo>
                        <a:pt x="8" y="200"/>
                      </a:lnTo>
                      <a:lnTo>
                        <a:pt x="29" y="194"/>
                      </a:lnTo>
                      <a:lnTo>
                        <a:pt x="57" y="190"/>
                      </a:lnTo>
                      <a:lnTo>
                        <a:pt x="80" y="187"/>
                      </a:lnTo>
                      <a:lnTo>
                        <a:pt x="87" y="184"/>
                      </a:lnTo>
                      <a:lnTo>
                        <a:pt x="92" y="169"/>
                      </a:lnTo>
                      <a:lnTo>
                        <a:pt x="85" y="145"/>
                      </a:lnTo>
                      <a:lnTo>
                        <a:pt x="71" y="124"/>
                      </a:lnTo>
                      <a:lnTo>
                        <a:pt x="63" y="100"/>
                      </a:lnTo>
                      <a:lnTo>
                        <a:pt x="62" y="76"/>
                      </a:lnTo>
                      <a:lnTo>
                        <a:pt x="69" y="52"/>
                      </a:lnTo>
                      <a:lnTo>
                        <a:pt x="76" y="39"/>
                      </a:lnTo>
                      <a:lnTo>
                        <a:pt x="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70" name="Group 47"/>
              <p:cNvGrpSpPr>
                <a:grpSpLocks/>
              </p:cNvGrpSpPr>
              <p:nvPr/>
            </p:nvGrpSpPr>
            <p:grpSpPr bwMode="auto">
              <a:xfrm>
                <a:off x="2998788" y="3033713"/>
                <a:ext cx="855663" cy="1243013"/>
                <a:chOff x="1889" y="1911"/>
                <a:chExt cx="539" cy="783"/>
              </a:xfrm>
              <a:solidFill>
                <a:schemeClr val="bg1"/>
              </a:solidFill>
            </p:grpSpPr>
            <p:sp>
              <p:nvSpPr>
                <p:cNvPr id="78" name="Freeform 41"/>
                <p:cNvSpPr>
                  <a:spLocks/>
                </p:cNvSpPr>
                <p:nvPr/>
              </p:nvSpPr>
              <p:spPr bwMode="auto">
                <a:xfrm>
                  <a:off x="2132" y="1911"/>
                  <a:ext cx="197" cy="160"/>
                </a:xfrm>
                <a:custGeom>
                  <a:avLst/>
                  <a:gdLst>
                    <a:gd name="T0" fmla="*/ 132 w 197"/>
                    <a:gd name="T1" fmla="*/ 93 h 160"/>
                    <a:gd name="T2" fmla="*/ 131 w 197"/>
                    <a:gd name="T3" fmla="*/ 68 h 160"/>
                    <a:gd name="T4" fmla="*/ 125 w 197"/>
                    <a:gd name="T5" fmla="*/ 50 h 160"/>
                    <a:gd name="T6" fmla="*/ 111 w 197"/>
                    <a:gd name="T7" fmla="*/ 29 h 160"/>
                    <a:gd name="T8" fmla="*/ 95 w 197"/>
                    <a:gd name="T9" fmla="*/ 12 h 160"/>
                    <a:gd name="T10" fmla="*/ 83 w 197"/>
                    <a:gd name="T11" fmla="*/ 5 h 160"/>
                    <a:gd name="T12" fmla="*/ 62 w 197"/>
                    <a:gd name="T13" fmla="*/ 0 h 160"/>
                    <a:gd name="T14" fmla="*/ 41 w 197"/>
                    <a:gd name="T15" fmla="*/ 3 h 160"/>
                    <a:gd name="T16" fmla="*/ 22 w 197"/>
                    <a:gd name="T17" fmla="*/ 14 h 160"/>
                    <a:gd name="T18" fmla="*/ 8 w 197"/>
                    <a:gd name="T19" fmla="*/ 31 h 160"/>
                    <a:gd name="T20" fmla="*/ 0 w 197"/>
                    <a:gd name="T21" fmla="*/ 58 h 160"/>
                    <a:gd name="T22" fmla="*/ 5 w 197"/>
                    <a:gd name="T23" fmla="*/ 82 h 160"/>
                    <a:gd name="T24" fmla="*/ 13 w 197"/>
                    <a:gd name="T25" fmla="*/ 105 h 160"/>
                    <a:gd name="T26" fmla="*/ 27 w 197"/>
                    <a:gd name="T27" fmla="*/ 126 h 160"/>
                    <a:gd name="T28" fmla="*/ 46 w 197"/>
                    <a:gd name="T29" fmla="*/ 145 h 160"/>
                    <a:gd name="T30" fmla="*/ 66 w 197"/>
                    <a:gd name="T31" fmla="*/ 156 h 160"/>
                    <a:gd name="T32" fmla="*/ 81 w 197"/>
                    <a:gd name="T33" fmla="*/ 160 h 160"/>
                    <a:gd name="T34" fmla="*/ 99 w 197"/>
                    <a:gd name="T35" fmla="*/ 156 h 160"/>
                    <a:gd name="T36" fmla="*/ 111 w 197"/>
                    <a:gd name="T37" fmla="*/ 150 h 160"/>
                    <a:gd name="T38" fmla="*/ 125 w 197"/>
                    <a:gd name="T39" fmla="*/ 137 h 160"/>
                    <a:gd name="T40" fmla="*/ 132 w 197"/>
                    <a:gd name="T41" fmla="*/ 121 h 160"/>
                    <a:gd name="T42" fmla="*/ 155 w 197"/>
                    <a:gd name="T43" fmla="*/ 132 h 160"/>
                    <a:gd name="T44" fmla="*/ 177 w 197"/>
                    <a:gd name="T45" fmla="*/ 144 h 160"/>
                    <a:gd name="T46" fmla="*/ 187 w 197"/>
                    <a:gd name="T47" fmla="*/ 144 h 160"/>
                    <a:gd name="T48" fmla="*/ 196 w 197"/>
                    <a:gd name="T49" fmla="*/ 133 h 160"/>
                    <a:gd name="T50" fmla="*/ 197 w 197"/>
                    <a:gd name="T51" fmla="*/ 122 h 160"/>
                    <a:gd name="T52" fmla="*/ 192 w 197"/>
                    <a:gd name="T53" fmla="*/ 111 h 160"/>
                    <a:gd name="T54" fmla="*/ 177 w 197"/>
                    <a:gd name="T55" fmla="*/ 101 h 160"/>
                    <a:gd name="T56" fmla="*/ 154 w 197"/>
                    <a:gd name="T57" fmla="*/ 98 h 160"/>
                    <a:gd name="T58" fmla="*/ 132 w 197"/>
                    <a:gd name="T59" fmla="*/ 9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7" h="160">
                      <a:moveTo>
                        <a:pt x="132" y="93"/>
                      </a:moveTo>
                      <a:lnTo>
                        <a:pt x="131" y="68"/>
                      </a:lnTo>
                      <a:lnTo>
                        <a:pt x="125" y="50"/>
                      </a:lnTo>
                      <a:lnTo>
                        <a:pt x="111" y="29"/>
                      </a:lnTo>
                      <a:lnTo>
                        <a:pt x="95" y="12"/>
                      </a:lnTo>
                      <a:lnTo>
                        <a:pt x="83" y="5"/>
                      </a:lnTo>
                      <a:lnTo>
                        <a:pt x="62" y="0"/>
                      </a:lnTo>
                      <a:lnTo>
                        <a:pt x="41" y="3"/>
                      </a:lnTo>
                      <a:lnTo>
                        <a:pt x="22" y="14"/>
                      </a:lnTo>
                      <a:lnTo>
                        <a:pt x="8" y="31"/>
                      </a:lnTo>
                      <a:lnTo>
                        <a:pt x="0" y="58"/>
                      </a:lnTo>
                      <a:lnTo>
                        <a:pt x="5" y="82"/>
                      </a:lnTo>
                      <a:lnTo>
                        <a:pt x="13" y="105"/>
                      </a:lnTo>
                      <a:lnTo>
                        <a:pt x="27" y="126"/>
                      </a:lnTo>
                      <a:lnTo>
                        <a:pt x="46" y="145"/>
                      </a:lnTo>
                      <a:lnTo>
                        <a:pt x="66" y="156"/>
                      </a:lnTo>
                      <a:lnTo>
                        <a:pt x="81" y="160"/>
                      </a:lnTo>
                      <a:lnTo>
                        <a:pt x="99" y="156"/>
                      </a:lnTo>
                      <a:lnTo>
                        <a:pt x="111" y="150"/>
                      </a:lnTo>
                      <a:lnTo>
                        <a:pt x="125" y="137"/>
                      </a:lnTo>
                      <a:lnTo>
                        <a:pt x="132" y="121"/>
                      </a:lnTo>
                      <a:lnTo>
                        <a:pt x="155" y="132"/>
                      </a:lnTo>
                      <a:lnTo>
                        <a:pt x="177" y="144"/>
                      </a:lnTo>
                      <a:lnTo>
                        <a:pt x="187" y="144"/>
                      </a:lnTo>
                      <a:lnTo>
                        <a:pt x="196" y="133"/>
                      </a:lnTo>
                      <a:lnTo>
                        <a:pt x="197" y="122"/>
                      </a:lnTo>
                      <a:lnTo>
                        <a:pt x="192" y="111"/>
                      </a:lnTo>
                      <a:lnTo>
                        <a:pt x="177" y="101"/>
                      </a:lnTo>
                      <a:lnTo>
                        <a:pt x="154" y="98"/>
                      </a:lnTo>
                      <a:lnTo>
                        <a:pt x="132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79" name="Freeform 42"/>
                <p:cNvSpPr>
                  <a:spLocks/>
                </p:cNvSpPr>
                <p:nvPr/>
              </p:nvSpPr>
              <p:spPr bwMode="auto">
                <a:xfrm>
                  <a:off x="2141" y="2098"/>
                  <a:ext cx="166" cy="278"/>
                </a:xfrm>
                <a:custGeom>
                  <a:avLst/>
                  <a:gdLst>
                    <a:gd name="T0" fmla="*/ 50 w 166"/>
                    <a:gd name="T1" fmla="*/ 21 h 278"/>
                    <a:gd name="T2" fmla="*/ 64 w 166"/>
                    <a:gd name="T3" fmla="*/ 6 h 278"/>
                    <a:gd name="T4" fmla="*/ 78 w 166"/>
                    <a:gd name="T5" fmla="*/ 0 h 278"/>
                    <a:gd name="T6" fmla="*/ 96 w 166"/>
                    <a:gd name="T7" fmla="*/ 0 h 278"/>
                    <a:gd name="T8" fmla="*/ 114 w 166"/>
                    <a:gd name="T9" fmla="*/ 5 h 278"/>
                    <a:gd name="T10" fmla="*/ 130 w 166"/>
                    <a:gd name="T11" fmla="*/ 18 h 278"/>
                    <a:gd name="T12" fmla="*/ 148 w 166"/>
                    <a:gd name="T13" fmla="*/ 41 h 278"/>
                    <a:gd name="T14" fmla="*/ 157 w 166"/>
                    <a:gd name="T15" fmla="*/ 64 h 278"/>
                    <a:gd name="T16" fmla="*/ 162 w 166"/>
                    <a:gd name="T17" fmla="*/ 92 h 278"/>
                    <a:gd name="T18" fmla="*/ 166 w 166"/>
                    <a:gd name="T19" fmla="*/ 123 h 278"/>
                    <a:gd name="T20" fmla="*/ 166 w 166"/>
                    <a:gd name="T21" fmla="*/ 163 h 278"/>
                    <a:gd name="T22" fmla="*/ 159 w 166"/>
                    <a:gd name="T23" fmla="*/ 195 h 278"/>
                    <a:gd name="T24" fmla="*/ 151 w 166"/>
                    <a:gd name="T25" fmla="*/ 225 h 278"/>
                    <a:gd name="T26" fmla="*/ 143 w 166"/>
                    <a:gd name="T27" fmla="*/ 244 h 278"/>
                    <a:gd name="T28" fmla="*/ 132 w 166"/>
                    <a:gd name="T29" fmla="*/ 263 h 278"/>
                    <a:gd name="T30" fmla="*/ 117 w 166"/>
                    <a:gd name="T31" fmla="*/ 272 h 278"/>
                    <a:gd name="T32" fmla="*/ 99 w 166"/>
                    <a:gd name="T33" fmla="*/ 275 h 278"/>
                    <a:gd name="T34" fmla="*/ 73 w 166"/>
                    <a:gd name="T35" fmla="*/ 278 h 278"/>
                    <a:gd name="T36" fmla="*/ 45 w 166"/>
                    <a:gd name="T37" fmla="*/ 273 h 278"/>
                    <a:gd name="T38" fmla="*/ 26 w 166"/>
                    <a:gd name="T39" fmla="*/ 265 h 278"/>
                    <a:gd name="T40" fmla="*/ 12 w 166"/>
                    <a:gd name="T41" fmla="*/ 254 h 278"/>
                    <a:gd name="T42" fmla="*/ 3 w 166"/>
                    <a:gd name="T43" fmla="*/ 235 h 278"/>
                    <a:gd name="T44" fmla="*/ 0 w 166"/>
                    <a:gd name="T45" fmla="*/ 205 h 278"/>
                    <a:gd name="T46" fmla="*/ 0 w 166"/>
                    <a:gd name="T47" fmla="*/ 181 h 278"/>
                    <a:gd name="T48" fmla="*/ 10 w 166"/>
                    <a:gd name="T49" fmla="*/ 162 h 278"/>
                    <a:gd name="T50" fmla="*/ 22 w 166"/>
                    <a:gd name="T51" fmla="*/ 146 h 278"/>
                    <a:gd name="T52" fmla="*/ 29 w 166"/>
                    <a:gd name="T53" fmla="*/ 131 h 278"/>
                    <a:gd name="T54" fmla="*/ 31 w 166"/>
                    <a:gd name="T55" fmla="*/ 113 h 278"/>
                    <a:gd name="T56" fmla="*/ 31 w 166"/>
                    <a:gd name="T57" fmla="*/ 94 h 278"/>
                    <a:gd name="T58" fmla="*/ 31 w 166"/>
                    <a:gd name="T59" fmla="*/ 63 h 278"/>
                    <a:gd name="T60" fmla="*/ 38 w 166"/>
                    <a:gd name="T61" fmla="*/ 39 h 278"/>
                    <a:gd name="T62" fmla="*/ 50 w 166"/>
                    <a:gd name="T63" fmla="*/ 21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6" h="278">
                      <a:moveTo>
                        <a:pt x="50" y="21"/>
                      </a:moveTo>
                      <a:lnTo>
                        <a:pt x="64" y="6"/>
                      </a:lnTo>
                      <a:lnTo>
                        <a:pt x="78" y="0"/>
                      </a:lnTo>
                      <a:lnTo>
                        <a:pt x="96" y="0"/>
                      </a:lnTo>
                      <a:lnTo>
                        <a:pt x="114" y="5"/>
                      </a:lnTo>
                      <a:lnTo>
                        <a:pt x="130" y="18"/>
                      </a:lnTo>
                      <a:lnTo>
                        <a:pt x="148" y="41"/>
                      </a:lnTo>
                      <a:lnTo>
                        <a:pt x="157" y="64"/>
                      </a:lnTo>
                      <a:lnTo>
                        <a:pt x="162" y="92"/>
                      </a:lnTo>
                      <a:lnTo>
                        <a:pt x="166" y="123"/>
                      </a:lnTo>
                      <a:lnTo>
                        <a:pt x="166" y="163"/>
                      </a:lnTo>
                      <a:lnTo>
                        <a:pt x="159" y="195"/>
                      </a:lnTo>
                      <a:lnTo>
                        <a:pt x="151" y="225"/>
                      </a:lnTo>
                      <a:lnTo>
                        <a:pt x="143" y="244"/>
                      </a:lnTo>
                      <a:lnTo>
                        <a:pt x="132" y="263"/>
                      </a:lnTo>
                      <a:lnTo>
                        <a:pt x="117" y="272"/>
                      </a:lnTo>
                      <a:lnTo>
                        <a:pt x="99" y="275"/>
                      </a:lnTo>
                      <a:lnTo>
                        <a:pt x="73" y="278"/>
                      </a:lnTo>
                      <a:lnTo>
                        <a:pt x="45" y="273"/>
                      </a:lnTo>
                      <a:lnTo>
                        <a:pt x="26" y="265"/>
                      </a:lnTo>
                      <a:lnTo>
                        <a:pt x="12" y="254"/>
                      </a:lnTo>
                      <a:lnTo>
                        <a:pt x="3" y="235"/>
                      </a:lnTo>
                      <a:lnTo>
                        <a:pt x="0" y="205"/>
                      </a:lnTo>
                      <a:lnTo>
                        <a:pt x="0" y="181"/>
                      </a:lnTo>
                      <a:lnTo>
                        <a:pt x="10" y="162"/>
                      </a:lnTo>
                      <a:lnTo>
                        <a:pt x="22" y="146"/>
                      </a:lnTo>
                      <a:lnTo>
                        <a:pt x="29" y="131"/>
                      </a:lnTo>
                      <a:lnTo>
                        <a:pt x="31" y="113"/>
                      </a:lnTo>
                      <a:lnTo>
                        <a:pt x="31" y="94"/>
                      </a:lnTo>
                      <a:lnTo>
                        <a:pt x="31" y="63"/>
                      </a:lnTo>
                      <a:lnTo>
                        <a:pt x="38" y="39"/>
                      </a:lnTo>
                      <a:lnTo>
                        <a:pt x="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0" name="Freeform 43"/>
                <p:cNvSpPr>
                  <a:spLocks/>
                </p:cNvSpPr>
                <p:nvPr/>
              </p:nvSpPr>
              <p:spPr bwMode="auto">
                <a:xfrm>
                  <a:off x="2227" y="2104"/>
                  <a:ext cx="201" cy="138"/>
                </a:xfrm>
                <a:custGeom>
                  <a:avLst/>
                  <a:gdLst>
                    <a:gd name="T0" fmla="*/ 20 w 201"/>
                    <a:gd name="T1" fmla="*/ 0 h 138"/>
                    <a:gd name="T2" fmla="*/ 43 w 201"/>
                    <a:gd name="T3" fmla="*/ 10 h 138"/>
                    <a:gd name="T4" fmla="*/ 60 w 201"/>
                    <a:gd name="T5" fmla="*/ 26 h 138"/>
                    <a:gd name="T6" fmla="*/ 74 w 201"/>
                    <a:gd name="T7" fmla="*/ 43 h 138"/>
                    <a:gd name="T8" fmla="*/ 90 w 201"/>
                    <a:gd name="T9" fmla="*/ 68 h 138"/>
                    <a:gd name="T10" fmla="*/ 102 w 201"/>
                    <a:gd name="T11" fmla="*/ 90 h 138"/>
                    <a:gd name="T12" fmla="*/ 120 w 201"/>
                    <a:gd name="T13" fmla="*/ 104 h 138"/>
                    <a:gd name="T14" fmla="*/ 133 w 201"/>
                    <a:gd name="T15" fmla="*/ 104 h 138"/>
                    <a:gd name="T16" fmla="*/ 141 w 201"/>
                    <a:gd name="T17" fmla="*/ 92 h 138"/>
                    <a:gd name="T18" fmla="*/ 144 w 201"/>
                    <a:gd name="T19" fmla="*/ 78 h 138"/>
                    <a:gd name="T20" fmla="*/ 146 w 201"/>
                    <a:gd name="T21" fmla="*/ 57 h 138"/>
                    <a:gd name="T22" fmla="*/ 157 w 201"/>
                    <a:gd name="T23" fmla="*/ 42 h 138"/>
                    <a:gd name="T24" fmla="*/ 172 w 201"/>
                    <a:gd name="T25" fmla="*/ 34 h 138"/>
                    <a:gd name="T26" fmla="*/ 191 w 201"/>
                    <a:gd name="T27" fmla="*/ 36 h 138"/>
                    <a:gd name="T28" fmla="*/ 201 w 201"/>
                    <a:gd name="T29" fmla="*/ 47 h 138"/>
                    <a:gd name="T30" fmla="*/ 201 w 201"/>
                    <a:gd name="T31" fmla="*/ 63 h 138"/>
                    <a:gd name="T32" fmla="*/ 198 w 201"/>
                    <a:gd name="T33" fmla="*/ 85 h 138"/>
                    <a:gd name="T34" fmla="*/ 186 w 201"/>
                    <a:gd name="T35" fmla="*/ 97 h 138"/>
                    <a:gd name="T36" fmla="*/ 162 w 201"/>
                    <a:gd name="T37" fmla="*/ 110 h 138"/>
                    <a:gd name="T38" fmla="*/ 141 w 201"/>
                    <a:gd name="T39" fmla="*/ 127 h 138"/>
                    <a:gd name="T40" fmla="*/ 125 w 201"/>
                    <a:gd name="T41" fmla="*/ 138 h 138"/>
                    <a:gd name="T42" fmla="*/ 111 w 201"/>
                    <a:gd name="T43" fmla="*/ 134 h 138"/>
                    <a:gd name="T44" fmla="*/ 94 w 201"/>
                    <a:gd name="T45" fmla="*/ 123 h 138"/>
                    <a:gd name="T46" fmla="*/ 76 w 201"/>
                    <a:gd name="T47" fmla="*/ 99 h 138"/>
                    <a:gd name="T48" fmla="*/ 55 w 201"/>
                    <a:gd name="T49" fmla="*/ 80 h 138"/>
                    <a:gd name="T50" fmla="*/ 32 w 201"/>
                    <a:gd name="T51" fmla="*/ 68 h 138"/>
                    <a:gd name="T52" fmla="*/ 13 w 201"/>
                    <a:gd name="T53" fmla="*/ 50 h 138"/>
                    <a:gd name="T54" fmla="*/ 0 w 201"/>
                    <a:gd name="T55" fmla="*/ 31 h 138"/>
                    <a:gd name="T56" fmla="*/ 1 w 201"/>
                    <a:gd name="T57" fmla="*/ 14 h 138"/>
                    <a:gd name="T58" fmla="*/ 10 w 201"/>
                    <a:gd name="T59" fmla="*/ 5 h 138"/>
                    <a:gd name="T60" fmla="*/ 20 w 201"/>
                    <a:gd name="T6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" h="138">
                      <a:moveTo>
                        <a:pt x="20" y="0"/>
                      </a:moveTo>
                      <a:lnTo>
                        <a:pt x="43" y="10"/>
                      </a:lnTo>
                      <a:lnTo>
                        <a:pt x="60" y="26"/>
                      </a:lnTo>
                      <a:lnTo>
                        <a:pt x="74" y="43"/>
                      </a:lnTo>
                      <a:lnTo>
                        <a:pt x="90" y="68"/>
                      </a:lnTo>
                      <a:lnTo>
                        <a:pt x="102" y="90"/>
                      </a:lnTo>
                      <a:lnTo>
                        <a:pt x="120" y="104"/>
                      </a:lnTo>
                      <a:lnTo>
                        <a:pt x="133" y="104"/>
                      </a:lnTo>
                      <a:lnTo>
                        <a:pt x="141" y="92"/>
                      </a:lnTo>
                      <a:lnTo>
                        <a:pt x="144" y="78"/>
                      </a:lnTo>
                      <a:lnTo>
                        <a:pt x="146" y="57"/>
                      </a:lnTo>
                      <a:lnTo>
                        <a:pt x="157" y="42"/>
                      </a:lnTo>
                      <a:lnTo>
                        <a:pt x="172" y="34"/>
                      </a:lnTo>
                      <a:lnTo>
                        <a:pt x="191" y="36"/>
                      </a:lnTo>
                      <a:lnTo>
                        <a:pt x="201" y="47"/>
                      </a:lnTo>
                      <a:lnTo>
                        <a:pt x="201" y="63"/>
                      </a:lnTo>
                      <a:lnTo>
                        <a:pt x="198" y="85"/>
                      </a:lnTo>
                      <a:lnTo>
                        <a:pt x="186" y="97"/>
                      </a:lnTo>
                      <a:lnTo>
                        <a:pt x="162" y="110"/>
                      </a:lnTo>
                      <a:lnTo>
                        <a:pt x="141" y="127"/>
                      </a:lnTo>
                      <a:lnTo>
                        <a:pt x="125" y="138"/>
                      </a:lnTo>
                      <a:lnTo>
                        <a:pt x="111" y="134"/>
                      </a:lnTo>
                      <a:lnTo>
                        <a:pt x="94" y="123"/>
                      </a:lnTo>
                      <a:lnTo>
                        <a:pt x="76" y="99"/>
                      </a:lnTo>
                      <a:lnTo>
                        <a:pt x="55" y="80"/>
                      </a:lnTo>
                      <a:lnTo>
                        <a:pt x="32" y="68"/>
                      </a:lnTo>
                      <a:lnTo>
                        <a:pt x="13" y="50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0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1" name="Freeform 44"/>
                <p:cNvSpPr>
                  <a:spLocks/>
                </p:cNvSpPr>
                <p:nvPr/>
              </p:nvSpPr>
              <p:spPr bwMode="auto">
                <a:xfrm>
                  <a:off x="1889" y="2111"/>
                  <a:ext cx="329" cy="133"/>
                </a:xfrm>
                <a:custGeom>
                  <a:avLst/>
                  <a:gdLst>
                    <a:gd name="T0" fmla="*/ 273 w 329"/>
                    <a:gd name="T1" fmla="*/ 38 h 133"/>
                    <a:gd name="T2" fmla="*/ 290 w 329"/>
                    <a:gd name="T3" fmla="*/ 19 h 133"/>
                    <a:gd name="T4" fmla="*/ 308 w 329"/>
                    <a:gd name="T5" fmla="*/ 0 h 133"/>
                    <a:gd name="T6" fmla="*/ 320 w 329"/>
                    <a:gd name="T7" fmla="*/ 0 h 133"/>
                    <a:gd name="T8" fmla="*/ 329 w 329"/>
                    <a:gd name="T9" fmla="*/ 21 h 133"/>
                    <a:gd name="T10" fmla="*/ 318 w 329"/>
                    <a:gd name="T11" fmla="*/ 55 h 133"/>
                    <a:gd name="T12" fmla="*/ 299 w 329"/>
                    <a:gd name="T13" fmla="*/ 82 h 133"/>
                    <a:gd name="T14" fmla="*/ 276 w 329"/>
                    <a:gd name="T15" fmla="*/ 100 h 133"/>
                    <a:gd name="T16" fmla="*/ 247 w 329"/>
                    <a:gd name="T17" fmla="*/ 120 h 133"/>
                    <a:gd name="T18" fmla="*/ 220 w 329"/>
                    <a:gd name="T19" fmla="*/ 131 h 133"/>
                    <a:gd name="T20" fmla="*/ 199 w 329"/>
                    <a:gd name="T21" fmla="*/ 133 h 133"/>
                    <a:gd name="T22" fmla="*/ 181 w 329"/>
                    <a:gd name="T23" fmla="*/ 131 h 133"/>
                    <a:gd name="T24" fmla="*/ 156 w 329"/>
                    <a:gd name="T25" fmla="*/ 121 h 133"/>
                    <a:gd name="T26" fmla="*/ 137 w 329"/>
                    <a:gd name="T27" fmla="*/ 106 h 133"/>
                    <a:gd name="T28" fmla="*/ 113 w 329"/>
                    <a:gd name="T29" fmla="*/ 90 h 133"/>
                    <a:gd name="T30" fmla="*/ 94 w 329"/>
                    <a:gd name="T31" fmla="*/ 85 h 133"/>
                    <a:gd name="T32" fmla="*/ 78 w 329"/>
                    <a:gd name="T33" fmla="*/ 92 h 133"/>
                    <a:gd name="T34" fmla="*/ 71 w 329"/>
                    <a:gd name="T35" fmla="*/ 105 h 133"/>
                    <a:gd name="T36" fmla="*/ 61 w 329"/>
                    <a:gd name="T37" fmla="*/ 121 h 133"/>
                    <a:gd name="T38" fmla="*/ 45 w 329"/>
                    <a:gd name="T39" fmla="*/ 126 h 133"/>
                    <a:gd name="T40" fmla="*/ 32 w 329"/>
                    <a:gd name="T41" fmla="*/ 122 h 133"/>
                    <a:gd name="T42" fmla="*/ 32 w 329"/>
                    <a:gd name="T43" fmla="*/ 111 h 133"/>
                    <a:gd name="T44" fmla="*/ 41 w 329"/>
                    <a:gd name="T45" fmla="*/ 103 h 133"/>
                    <a:gd name="T46" fmla="*/ 52 w 329"/>
                    <a:gd name="T47" fmla="*/ 94 h 133"/>
                    <a:gd name="T48" fmla="*/ 53 w 329"/>
                    <a:gd name="T49" fmla="*/ 87 h 133"/>
                    <a:gd name="T50" fmla="*/ 40 w 329"/>
                    <a:gd name="T51" fmla="*/ 85 h 133"/>
                    <a:gd name="T52" fmla="*/ 29 w 329"/>
                    <a:gd name="T53" fmla="*/ 101 h 133"/>
                    <a:gd name="T54" fmla="*/ 20 w 329"/>
                    <a:gd name="T55" fmla="*/ 117 h 133"/>
                    <a:gd name="T56" fmla="*/ 6 w 329"/>
                    <a:gd name="T57" fmla="*/ 117 h 133"/>
                    <a:gd name="T58" fmla="*/ 0 w 329"/>
                    <a:gd name="T59" fmla="*/ 105 h 133"/>
                    <a:gd name="T60" fmla="*/ 1 w 329"/>
                    <a:gd name="T61" fmla="*/ 89 h 133"/>
                    <a:gd name="T62" fmla="*/ 17 w 329"/>
                    <a:gd name="T63" fmla="*/ 76 h 133"/>
                    <a:gd name="T64" fmla="*/ 32 w 329"/>
                    <a:gd name="T65" fmla="*/ 61 h 133"/>
                    <a:gd name="T66" fmla="*/ 59 w 329"/>
                    <a:gd name="T67" fmla="*/ 53 h 133"/>
                    <a:gd name="T68" fmla="*/ 83 w 329"/>
                    <a:gd name="T69" fmla="*/ 56 h 133"/>
                    <a:gd name="T70" fmla="*/ 100 w 329"/>
                    <a:gd name="T71" fmla="*/ 59 h 133"/>
                    <a:gd name="T72" fmla="*/ 121 w 329"/>
                    <a:gd name="T73" fmla="*/ 66 h 133"/>
                    <a:gd name="T74" fmla="*/ 147 w 329"/>
                    <a:gd name="T75" fmla="*/ 82 h 133"/>
                    <a:gd name="T76" fmla="*/ 172 w 329"/>
                    <a:gd name="T77" fmla="*/ 97 h 133"/>
                    <a:gd name="T78" fmla="*/ 191 w 329"/>
                    <a:gd name="T79" fmla="*/ 103 h 133"/>
                    <a:gd name="T80" fmla="*/ 203 w 329"/>
                    <a:gd name="T81" fmla="*/ 103 h 133"/>
                    <a:gd name="T82" fmla="*/ 217 w 329"/>
                    <a:gd name="T83" fmla="*/ 101 h 133"/>
                    <a:gd name="T84" fmla="*/ 231 w 329"/>
                    <a:gd name="T85" fmla="*/ 92 h 133"/>
                    <a:gd name="T86" fmla="*/ 246 w 329"/>
                    <a:gd name="T87" fmla="*/ 80 h 133"/>
                    <a:gd name="T88" fmla="*/ 257 w 329"/>
                    <a:gd name="T89" fmla="*/ 63 h 133"/>
                    <a:gd name="T90" fmla="*/ 266 w 329"/>
                    <a:gd name="T91" fmla="*/ 50 h 133"/>
                    <a:gd name="T92" fmla="*/ 273 w 329"/>
                    <a:gd name="T93" fmla="*/ 3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9" h="133">
                      <a:moveTo>
                        <a:pt x="273" y="38"/>
                      </a:moveTo>
                      <a:lnTo>
                        <a:pt x="290" y="19"/>
                      </a:lnTo>
                      <a:lnTo>
                        <a:pt x="308" y="0"/>
                      </a:lnTo>
                      <a:lnTo>
                        <a:pt x="320" y="0"/>
                      </a:lnTo>
                      <a:lnTo>
                        <a:pt x="329" y="21"/>
                      </a:lnTo>
                      <a:lnTo>
                        <a:pt x="318" y="55"/>
                      </a:lnTo>
                      <a:lnTo>
                        <a:pt x="299" y="82"/>
                      </a:lnTo>
                      <a:lnTo>
                        <a:pt x="276" y="100"/>
                      </a:lnTo>
                      <a:lnTo>
                        <a:pt x="247" y="120"/>
                      </a:lnTo>
                      <a:lnTo>
                        <a:pt x="220" y="131"/>
                      </a:lnTo>
                      <a:lnTo>
                        <a:pt x="199" y="133"/>
                      </a:lnTo>
                      <a:lnTo>
                        <a:pt x="181" y="131"/>
                      </a:lnTo>
                      <a:lnTo>
                        <a:pt x="156" y="121"/>
                      </a:lnTo>
                      <a:lnTo>
                        <a:pt x="137" y="106"/>
                      </a:lnTo>
                      <a:lnTo>
                        <a:pt x="113" y="90"/>
                      </a:lnTo>
                      <a:lnTo>
                        <a:pt x="94" y="85"/>
                      </a:lnTo>
                      <a:lnTo>
                        <a:pt x="78" y="92"/>
                      </a:lnTo>
                      <a:lnTo>
                        <a:pt x="71" y="105"/>
                      </a:lnTo>
                      <a:lnTo>
                        <a:pt x="61" y="121"/>
                      </a:lnTo>
                      <a:lnTo>
                        <a:pt x="45" y="126"/>
                      </a:lnTo>
                      <a:lnTo>
                        <a:pt x="32" y="122"/>
                      </a:lnTo>
                      <a:lnTo>
                        <a:pt x="32" y="111"/>
                      </a:lnTo>
                      <a:lnTo>
                        <a:pt x="41" y="103"/>
                      </a:lnTo>
                      <a:lnTo>
                        <a:pt x="52" y="94"/>
                      </a:lnTo>
                      <a:lnTo>
                        <a:pt x="53" y="87"/>
                      </a:lnTo>
                      <a:lnTo>
                        <a:pt x="40" y="85"/>
                      </a:lnTo>
                      <a:lnTo>
                        <a:pt x="29" y="101"/>
                      </a:lnTo>
                      <a:lnTo>
                        <a:pt x="20" y="117"/>
                      </a:lnTo>
                      <a:lnTo>
                        <a:pt x="6" y="117"/>
                      </a:lnTo>
                      <a:lnTo>
                        <a:pt x="0" y="105"/>
                      </a:lnTo>
                      <a:lnTo>
                        <a:pt x="1" y="89"/>
                      </a:lnTo>
                      <a:lnTo>
                        <a:pt x="17" y="76"/>
                      </a:lnTo>
                      <a:lnTo>
                        <a:pt x="32" y="61"/>
                      </a:lnTo>
                      <a:lnTo>
                        <a:pt x="59" y="53"/>
                      </a:lnTo>
                      <a:lnTo>
                        <a:pt x="83" y="56"/>
                      </a:lnTo>
                      <a:lnTo>
                        <a:pt x="100" y="59"/>
                      </a:lnTo>
                      <a:lnTo>
                        <a:pt x="121" y="66"/>
                      </a:lnTo>
                      <a:lnTo>
                        <a:pt x="147" y="82"/>
                      </a:lnTo>
                      <a:lnTo>
                        <a:pt x="172" y="97"/>
                      </a:lnTo>
                      <a:lnTo>
                        <a:pt x="191" y="103"/>
                      </a:lnTo>
                      <a:lnTo>
                        <a:pt x="203" y="103"/>
                      </a:lnTo>
                      <a:lnTo>
                        <a:pt x="217" y="101"/>
                      </a:lnTo>
                      <a:lnTo>
                        <a:pt x="231" y="92"/>
                      </a:lnTo>
                      <a:lnTo>
                        <a:pt x="246" y="80"/>
                      </a:lnTo>
                      <a:lnTo>
                        <a:pt x="257" y="63"/>
                      </a:lnTo>
                      <a:lnTo>
                        <a:pt x="266" y="50"/>
                      </a:lnTo>
                      <a:lnTo>
                        <a:pt x="273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2" name="Freeform 45"/>
                <p:cNvSpPr>
                  <a:spLocks/>
                </p:cNvSpPr>
                <p:nvPr/>
              </p:nvSpPr>
              <p:spPr bwMode="auto">
                <a:xfrm>
                  <a:off x="2075" y="2312"/>
                  <a:ext cx="124" cy="382"/>
                </a:xfrm>
                <a:custGeom>
                  <a:avLst/>
                  <a:gdLst>
                    <a:gd name="T0" fmla="*/ 54 w 124"/>
                    <a:gd name="T1" fmla="*/ 41 h 382"/>
                    <a:gd name="T2" fmla="*/ 69 w 124"/>
                    <a:gd name="T3" fmla="*/ 19 h 382"/>
                    <a:gd name="T4" fmla="*/ 88 w 124"/>
                    <a:gd name="T5" fmla="*/ 0 h 382"/>
                    <a:gd name="T6" fmla="*/ 108 w 124"/>
                    <a:gd name="T7" fmla="*/ 3 h 382"/>
                    <a:gd name="T8" fmla="*/ 124 w 124"/>
                    <a:gd name="T9" fmla="*/ 26 h 382"/>
                    <a:gd name="T10" fmla="*/ 117 w 124"/>
                    <a:gd name="T11" fmla="*/ 50 h 382"/>
                    <a:gd name="T12" fmla="*/ 101 w 124"/>
                    <a:gd name="T13" fmla="*/ 67 h 382"/>
                    <a:gd name="T14" fmla="*/ 73 w 124"/>
                    <a:gd name="T15" fmla="*/ 90 h 382"/>
                    <a:gd name="T16" fmla="*/ 52 w 124"/>
                    <a:gd name="T17" fmla="*/ 113 h 382"/>
                    <a:gd name="T18" fmla="*/ 41 w 124"/>
                    <a:gd name="T19" fmla="*/ 130 h 382"/>
                    <a:gd name="T20" fmla="*/ 36 w 124"/>
                    <a:gd name="T21" fmla="*/ 143 h 382"/>
                    <a:gd name="T22" fmla="*/ 35 w 124"/>
                    <a:gd name="T23" fmla="*/ 158 h 382"/>
                    <a:gd name="T24" fmla="*/ 46 w 124"/>
                    <a:gd name="T25" fmla="*/ 177 h 382"/>
                    <a:gd name="T26" fmla="*/ 57 w 124"/>
                    <a:gd name="T27" fmla="*/ 200 h 382"/>
                    <a:gd name="T28" fmla="*/ 78 w 124"/>
                    <a:gd name="T29" fmla="*/ 235 h 382"/>
                    <a:gd name="T30" fmla="*/ 93 w 124"/>
                    <a:gd name="T31" fmla="*/ 258 h 382"/>
                    <a:gd name="T32" fmla="*/ 103 w 124"/>
                    <a:gd name="T33" fmla="*/ 268 h 382"/>
                    <a:gd name="T34" fmla="*/ 109 w 124"/>
                    <a:gd name="T35" fmla="*/ 284 h 382"/>
                    <a:gd name="T36" fmla="*/ 108 w 124"/>
                    <a:gd name="T37" fmla="*/ 301 h 382"/>
                    <a:gd name="T38" fmla="*/ 99 w 124"/>
                    <a:gd name="T39" fmla="*/ 312 h 382"/>
                    <a:gd name="T40" fmla="*/ 85 w 124"/>
                    <a:gd name="T41" fmla="*/ 320 h 382"/>
                    <a:gd name="T42" fmla="*/ 71 w 124"/>
                    <a:gd name="T43" fmla="*/ 333 h 382"/>
                    <a:gd name="T44" fmla="*/ 59 w 124"/>
                    <a:gd name="T45" fmla="*/ 355 h 382"/>
                    <a:gd name="T46" fmla="*/ 48 w 124"/>
                    <a:gd name="T47" fmla="*/ 373 h 382"/>
                    <a:gd name="T48" fmla="*/ 29 w 124"/>
                    <a:gd name="T49" fmla="*/ 382 h 382"/>
                    <a:gd name="T50" fmla="*/ 10 w 124"/>
                    <a:gd name="T51" fmla="*/ 375 h 382"/>
                    <a:gd name="T52" fmla="*/ 10 w 124"/>
                    <a:gd name="T53" fmla="*/ 354 h 382"/>
                    <a:gd name="T54" fmla="*/ 29 w 124"/>
                    <a:gd name="T55" fmla="*/ 345 h 382"/>
                    <a:gd name="T56" fmla="*/ 45 w 124"/>
                    <a:gd name="T57" fmla="*/ 329 h 382"/>
                    <a:gd name="T58" fmla="*/ 61 w 124"/>
                    <a:gd name="T59" fmla="*/ 308 h 382"/>
                    <a:gd name="T60" fmla="*/ 64 w 124"/>
                    <a:gd name="T61" fmla="*/ 289 h 382"/>
                    <a:gd name="T62" fmla="*/ 64 w 124"/>
                    <a:gd name="T63" fmla="*/ 268 h 382"/>
                    <a:gd name="T64" fmla="*/ 61 w 124"/>
                    <a:gd name="T65" fmla="*/ 252 h 382"/>
                    <a:gd name="T66" fmla="*/ 46 w 124"/>
                    <a:gd name="T67" fmla="*/ 228 h 382"/>
                    <a:gd name="T68" fmla="*/ 27 w 124"/>
                    <a:gd name="T69" fmla="*/ 204 h 382"/>
                    <a:gd name="T70" fmla="*/ 10 w 124"/>
                    <a:gd name="T71" fmla="*/ 186 h 382"/>
                    <a:gd name="T72" fmla="*/ 3 w 124"/>
                    <a:gd name="T73" fmla="*/ 167 h 382"/>
                    <a:gd name="T74" fmla="*/ 5 w 124"/>
                    <a:gd name="T75" fmla="*/ 172 h 382"/>
                    <a:gd name="T76" fmla="*/ 0 w 124"/>
                    <a:gd name="T77" fmla="*/ 148 h 382"/>
                    <a:gd name="T78" fmla="*/ 8 w 124"/>
                    <a:gd name="T79" fmla="*/ 125 h 382"/>
                    <a:gd name="T80" fmla="*/ 15 w 124"/>
                    <a:gd name="T81" fmla="*/ 104 h 382"/>
                    <a:gd name="T82" fmla="*/ 31 w 124"/>
                    <a:gd name="T83" fmla="*/ 77 h 382"/>
                    <a:gd name="T84" fmla="*/ 40 w 124"/>
                    <a:gd name="T85" fmla="*/ 61 h 382"/>
                    <a:gd name="T86" fmla="*/ 54 w 124"/>
                    <a:gd name="T87" fmla="*/ 41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4" h="382">
                      <a:moveTo>
                        <a:pt x="54" y="41"/>
                      </a:moveTo>
                      <a:lnTo>
                        <a:pt x="69" y="19"/>
                      </a:lnTo>
                      <a:lnTo>
                        <a:pt x="88" y="0"/>
                      </a:lnTo>
                      <a:lnTo>
                        <a:pt x="108" y="3"/>
                      </a:lnTo>
                      <a:lnTo>
                        <a:pt x="124" y="26"/>
                      </a:lnTo>
                      <a:lnTo>
                        <a:pt x="117" y="50"/>
                      </a:lnTo>
                      <a:lnTo>
                        <a:pt x="101" y="67"/>
                      </a:lnTo>
                      <a:lnTo>
                        <a:pt x="73" y="90"/>
                      </a:lnTo>
                      <a:lnTo>
                        <a:pt x="52" y="113"/>
                      </a:lnTo>
                      <a:lnTo>
                        <a:pt x="41" y="130"/>
                      </a:lnTo>
                      <a:lnTo>
                        <a:pt x="36" y="143"/>
                      </a:lnTo>
                      <a:lnTo>
                        <a:pt x="35" y="158"/>
                      </a:lnTo>
                      <a:lnTo>
                        <a:pt x="46" y="177"/>
                      </a:lnTo>
                      <a:lnTo>
                        <a:pt x="57" y="200"/>
                      </a:lnTo>
                      <a:lnTo>
                        <a:pt x="78" y="235"/>
                      </a:lnTo>
                      <a:lnTo>
                        <a:pt x="93" y="258"/>
                      </a:lnTo>
                      <a:lnTo>
                        <a:pt x="103" y="268"/>
                      </a:lnTo>
                      <a:lnTo>
                        <a:pt x="109" y="284"/>
                      </a:lnTo>
                      <a:lnTo>
                        <a:pt x="108" y="301"/>
                      </a:lnTo>
                      <a:lnTo>
                        <a:pt x="99" y="312"/>
                      </a:lnTo>
                      <a:lnTo>
                        <a:pt x="85" y="320"/>
                      </a:lnTo>
                      <a:lnTo>
                        <a:pt x="71" y="333"/>
                      </a:lnTo>
                      <a:lnTo>
                        <a:pt x="59" y="355"/>
                      </a:lnTo>
                      <a:lnTo>
                        <a:pt x="48" y="373"/>
                      </a:lnTo>
                      <a:lnTo>
                        <a:pt x="29" y="382"/>
                      </a:lnTo>
                      <a:lnTo>
                        <a:pt x="10" y="375"/>
                      </a:lnTo>
                      <a:lnTo>
                        <a:pt x="10" y="354"/>
                      </a:lnTo>
                      <a:lnTo>
                        <a:pt x="29" y="345"/>
                      </a:lnTo>
                      <a:lnTo>
                        <a:pt x="45" y="329"/>
                      </a:lnTo>
                      <a:lnTo>
                        <a:pt x="61" y="308"/>
                      </a:lnTo>
                      <a:lnTo>
                        <a:pt x="64" y="289"/>
                      </a:lnTo>
                      <a:lnTo>
                        <a:pt x="64" y="268"/>
                      </a:lnTo>
                      <a:lnTo>
                        <a:pt x="61" y="252"/>
                      </a:lnTo>
                      <a:lnTo>
                        <a:pt x="46" y="228"/>
                      </a:lnTo>
                      <a:lnTo>
                        <a:pt x="27" y="204"/>
                      </a:lnTo>
                      <a:lnTo>
                        <a:pt x="10" y="186"/>
                      </a:lnTo>
                      <a:lnTo>
                        <a:pt x="3" y="167"/>
                      </a:lnTo>
                      <a:lnTo>
                        <a:pt x="5" y="172"/>
                      </a:lnTo>
                      <a:lnTo>
                        <a:pt x="0" y="148"/>
                      </a:lnTo>
                      <a:lnTo>
                        <a:pt x="8" y="125"/>
                      </a:lnTo>
                      <a:lnTo>
                        <a:pt x="15" y="104"/>
                      </a:lnTo>
                      <a:lnTo>
                        <a:pt x="31" y="77"/>
                      </a:lnTo>
                      <a:lnTo>
                        <a:pt x="40" y="61"/>
                      </a:lnTo>
                      <a:lnTo>
                        <a:pt x="54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83" name="Freeform 46"/>
                <p:cNvSpPr>
                  <a:spLocks/>
                </p:cNvSpPr>
                <p:nvPr/>
              </p:nvSpPr>
              <p:spPr bwMode="auto">
                <a:xfrm>
                  <a:off x="2202" y="2302"/>
                  <a:ext cx="154" cy="386"/>
                </a:xfrm>
                <a:custGeom>
                  <a:avLst/>
                  <a:gdLst>
                    <a:gd name="T0" fmla="*/ 53 w 154"/>
                    <a:gd name="T1" fmla="*/ 29 h 386"/>
                    <a:gd name="T2" fmla="*/ 73 w 154"/>
                    <a:gd name="T3" fmla="*/ 60 h 386"/>
                    <a:gd name="T4" fmla="*/ 86 w 154"/>
                    <a:gd name="T5" fmla="*/ 93 h 386"/>
                    <a:gd name="T6" fmla="*/ 90 w 154"/>
                    <a:gd name="T7" fmla="*/ 126 h 386"/>
                    <a:gd name="T8" fmla="*/ 92 w 154"/>
                    <a:gd name="T9" fmla="*/ 151 h 386"/>
                    <a:gd name="T10" fmla="*/ 89 w 154"/>
                    <a:gd name="T11" fmla="*/ 182 h 386"/>
                    <a:gd name="T12" fmla="*/ 83 w 154"/>
                    <a:gd name="T13" fmla="*/ 208 h 386"/>
                    <a:gd name="T14" fmla="*/ 73 w 154"/>
                    <a:gd name="T15" fmla="*/ 245 h 386"/>
                    <a:gd name="T16" fmla="*/ 65 w 154"/>
                    <a:gd name="T17" fmla="*/ 269 h 386"/>
                    <a:gd name="T18" fmla="*/ 60 w 154"/>
                    <a:gd name="T19" fmla="*/ 290 h 386"/>
                    <a:gd name="T20" fmla="*/ 60 w 154"/>
                    <a:gd name="T21" fmla="*/ 302 h 386"/>
                    <a:gd name="T22" fmla="*/ 71 w 154"/>
                    <a:gd name="T23" fmla="*/ 314 h 386"/>
                    <a:gd name="T24" fmla="*/ 92 w 154"/>
                    <a:gd name="T25" fmla="*/ 323 h 386"/>
                    <a:gd name="T26" fmla="*/ 127 w 154"/>
                    <a:gd name="T27" fmla="*/ 339 h 386"/>
                    <a:gd name="T28" fmla="*/ 148 w 154"/>
                    <a:gd name="T29" fmla="*/ 354 h 386"/>
                    <a:gd name="T30" fmla="*/ 154 w 154"/>
                    <a:gd name="T31" fmla="*/ 365 h 386"/>
                    <a:gd name="T32" fmla="*/ 153 w 154"/>
                    <a:gd name="T33" fmla="*/ 374 h 386"/>
                    <a:gd name="T34" fmla="*/ 136 w 154"/>
                    <a:gd name="T35" fmla="*/ 384 h 386"/>
                    <a:gd name="T36" fmla="*/ 99 w 154"/>
                    <a:gd name="T37" fmla="*/ 386 h 386"/>
                    <a:gd name="T38" fmla="*/ 90 w 154"/>
                    <a:gd name="T39" fmla="*/ 375 h 386"/>
                    <a:gd name="T40" fmla="*/ 86 w 154"/>
                    <a:gd name="T41" fmla="*/ 363 h 386"/>
                    <a:gd name="T42" fmla="*/ 76 w 154"/>
                    <a:gd name="T43" fmla="*/ 349 h 386"/>
                    <a:gd name="T44" fmla="*/ 60 w 154"/>
                    <a:gd name="T45" fmla="*/ 337 h 386"/>
                    <a:gd name="T46" fmla="*/ 43 w 154"/>
                    <a:gd name="T47" fmla="*/ 330 h 386"/>
                    <a:gd name="T48" fmla="*/ 31 w 154"/>
                    <a:gd name="T49" fmla="*/ 327 h 386"/>
                    <a:gd name="T50" fmla="*/ 22 w 154"/>
                    <a:gd name="T51" fmla="*/ 314 h 386"/>
                    <a:gd name="T52" fmla="*/ 22 w 154"/>
                    <a:gd name="T53" fmla="*/ 299 h 386"/>
                    <a:gd name="T54" fmla="*/ 27 w 154"/>
                    <a:gd name="T55" fmla="*/ 288 h 386"/>
                    <a:gd name="T56" fmla="*/ 36 w 154"/>
                    <a:gd name="T57" fmla="*/ 273 h 386"/>
                    <a:gd name="T58" fmla="*/ 48 w 154"/>
                    <a:gd name="T59" fmla="*/ 255 h 386"/>
                    <a:gd name="T60" fmla="*/ 55 w 154"/>
                    <a:gd name="T61" fmla="*/ 228 h 386"/>
                    <a:gd name="T62" fmla="*/ 60 w 154"/>
                    <a:gd name="T63" fmla="*/ 204 h 386"/>
                    <a:gd name="T64" fmla="*/ 60 w 154"/>
                    <a:gd name="T65" fmla="*/ 170 h 386"/>
                    <a:gd name="T66" fmla="*/ 59 w 154"/>
                    <a:gd name="T67" fmla="*/ 140 h 386"/>
                    <a:gd name="T68" fmla="*/ 52 w 154"/>
                    <a:gd name="T69" fmla="*/ 116 h 386"/>
                    <a:gd name="T70" fmla="*/ 39 w 154"/>
                    <a:gd name="T71" fmla="*/ 93 h 386"/>
                    <a:gd name="T72" fmla="*/ 29 w 154"/>
                    <a:gd name="T73" fmla="*/ 78 h 386"/>
                    <a:gd name="T74" fmla="*/ 13 w 154"/>
                    <a:gd name="T75" fmla="*/ 60 h 386"/>
                    <a:gd name="T76" fmla="*/ 0 w 154"/>
                    <a:gd name="T77" fmla="*/ 41 h 386"/>
                    <a:gd name="T78" fmla="*/ 3 w 154"/>
                    <a:gd name="T79" fmla="*/ 15 h 386"/>
                    <a:gd name="T80" fmla="*/ 29 w 154"/>
                    <a:gd name="T81" fmla="*/ 0 h 386"/>
                    <a:gd name="T82" fmla="*/ 44 w 154"/>
                    <a:gd name="T83" fmla="*/ 5 h 386"/>
                    <a:gd name="T84" fmla="*/ 53 w 154"/>
                    <a:gd name="T85" fmla="*/ 29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86">
                      <a:moveTo>
                        <a:pt x="53" y="29"/>
                      </a:moveTo>
                      <a:lnTo>
                        <a:pt x="73" y="60"/>
                      </a:lnTo>
                      <a:lnTo>
                        <a:pt x="86" y="93"/>
                      </a:lnTo>
                      <a:lnTo>
                        <a:pt x="90" y="126"/>
                      </a:lnTo>
                      <a:lnTo>
                        <a:pt x="92" y="151"/>
                      </a:lnTo>
                      <a:lnTo>
                        <a:pt x="89" y="182"/>
                      </a:lnTo>
                      <a:lnTo>
                        <a:pt x="83" y="208"/>
                      </a:lnTo>
                      <a:lnTo>
                        <a:pt x="73" y="245"/>
                      </a:lnTo>
                      <a:lnTo>
                        <a:pt x="65" y="269"/>
                      </a:lnTo>
                      <a:lnTo>
                        <a:pt x="60" y="290"/>
                      </a:lnTo>
                      <a:lnTo>
                        <a:pt x="60" y="302"/>
                      </a:lnTo>
                      <a:lnTo>
                        <a:pt x="71" y="314"/>
                      </a:lnTo>
                      <a:lnTo>
                        <a:pt x="92" y="323"/>
                      </a:lnTo>
                      <a:lnTo>
                        <a:pt x="127" y="339"/>
                      </a:lnTo>
                      <a:lnTo>
                        <a:pt x="148" y="354"/>
                      </a:lnTo>
                      <a:lnTo>
                        <a:pt x="154" y="365"/>
                      </a:lnTo>
                      <a:lnTo>
                        <a:pt x="153" y="374"/>
                      </a:lnTo>
                      <a:lnTo>
                        <a:pt x="136" y="384"/>
                      </a:lnTo>
                      <a:lnTo>
                        <a:pt x="99" y="386"/>
                      </a:lnTo>
                      <a:lnTo>
                        <a:pt x="90" y="375"/>
                      </a:lnTo>
                      <a:lnTo>
                        <a:pt x="86" y="363"/>
                      </a:lnTo>
                      <a:lnTo>
                        <a:pt x="76" y="349"/>
                      </a:lnTo>
                      <a:lnTo>
                        <a:pt x="60" y="337"/>
                      </a:lnTo>
                      <a:lnTo>
                        <a:pt x="43" y="330"/>
                      </a:lnTo>
                      <a:lnTo>
                        <a:pt x="31" y="327"/>
                      </a:lnTo>
                      <a:lnTo>
                        <a:pt x="22" y="314"/>
                      </a:lnTo>
                      <a:lnTo>
                        <a:pt x="22" y="299"/>
                      </a:lnTo>
                      <a:lnTo>
                        <a:pt x="27" y="288"/>
                      </a:lnTo>
                      <a:lnTo>
                        <a:pt x="36" y="273"/>
                      </a:lnTo>
                      <a:lnTo>
                        <a:pt x="48" y="255"/>
                      </a:lnTo>
                      <a:lnTo>
                        <a:pt x="55" y="228"/>
                      </a:lnTo>
                      <a:lnTo>
                        <a:pt x="60" y="204"/>
                      </a:lnTo>
                      <a:lnTo>
                        <a:pt x="60" y="170"/>
                      </a:lnTo>
                      <a:lnTo>
                        <a:pt x="59" y="140"/>
                      </a:lnTo>
                      <a:lnTo>
                        <a:pt x="52" y="116"/>
                      </a:lnTo>
                      <a:lnTo>
                        <a:pt x="39" y="93"/>
                      </a:lnTo>
                      <a:lnTo>
                        <a:pt x="29" y="78"/>
                      </a:lnTo>
                      <a:lnTo>
                        <a:pt x="13" y="60"/>
                      </a:lnTo>
                      <a:lnTo>
                        <a:pt x="0" y="41"/>
                      </a:lnTo>
                      <a:lnTo>
                        <a:pt x="3" y="15"/>
                      </a:lnTo>
                      <a:lnTo>
                        <a:pt x="29" y="0"/>
                      </a:lnTo>
                      <a:lnTo>
                        <a:pt x="44" y="5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71" name="Group 54"/>
              <p:cNvGrpSpPr>
                <a:grpSpLocks/>
              </p:cNvGrpSpPr>
              <p:nvPr/>
            </p:nvGrpSpPr>
            <p:grpSpPr bwMode="auto">
              <a:xfrm>
                <a:off x="3768726" y="2508250"/>
                <a:ext cx="839788" cy="1760538"/>
                <a:chOff x="2374" y="1580"/>
                <a:chExt cx="529" cy="1109"/>
              </a:xfrm>
              <a:solidFill>
                <a:schemeClr val="bg1"/>
              </a:solidFill>
            </p:grpSpPr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2720" y="1580"/>
                  <a:ext cx="154" cy="202"/>
                </a:xfrm>
                <a:custGeom>
                  <a:avLst/>
                  <a:gdLst>
                    <a:gd name="T0" fmla="*/ 118 w 154"/>
                    <a:gd name="T1" fmla="*/ 104 h 202"/>
                    <a:gd name="T2" fmla="*/ 132 w 154"/>
                    <a:gd name="T3" fmla="*/ 81 h 202"/>
                    <a:gd name="T4" fmla="*/ 144 w 154"/>
                    <a:gd name="T5" fmla="*/ 53 h 202"/>
                    <a:gd name="T6" fmla="*/ 144 w 154"/>
                    <a:gd name="T7" fmla="*/ 32 h 202"/>
                    <a:gd name="T8" fmla="*/ 139 w 154"/>
                    <a:gd name="T9" fmla="*/ 16 h 202"/>
                    <a:gd name="T10" fmla="*/ 127 w 154"/>
                    <a:gd name="T11" fmla="*/ 5 h 202"/>
                    <a:gd name="T12" fmla="*/ 109 w 154"/>
                    <a:gd name="T13" fmla="*/ 0 h 202"/>
                    <a:gd name="T14" fmla="*/ 86 w 154"/>
                    <a:gd name="T15" fmla="*/ 0 h 202"/>
                    <a:gd name="T16" fmla="*/ 62 w 154"/>
                    <a:gd name="T17" fmla="*/ 11 h 202"/>
                    <a:gd name="T18" fmla="*/ 39 w 154"/>
                    <a:gd name="T19" fmla="*/ 34 h 202"/>
                    <a:gd name="T20" fmla="*/ 22 w 154"/>
                    <a:gd name="T21" fmla="*/ 62 h 202"/>
                    <a:gd name="T22" fmla="*/ 10 w 154"/>
                    <a:gd name="T23" fmla="*/ 95 h 202"/>
                    <a:gd name="T24" fmla="*/ 1 w 154"/>
                    <a:gd name="T25" fmla="*/ 124 h 202"/>
                    <a:gd name="T26" fmla="*/ 0 w 154"/>
                    <a:gd name="T27" fmla="*/ 149 h 202"/>
                    <a:gd name="T28" fmla="*/ 6 w 154"/>
                    <a:gd name="T29" fmla="*/ 166 h 202"/>
                    <a:gd name="T30" fmla="*/ 16 w 154"/>
                    <a:gd name="T31" fmla="*/ 171 h 202"/>
                    <a:gd name="T32" fmla="*/ 29 w 154"/>
                    <a:gd name="T33" fmla="*/ 171 h 202"/>
                    <a:gd name="T34" fmla="*/ 47 w 154"/>
                    <a:gd name="T35" fmla="*/ 166 h 202"/>
                    <a:gd name="T36" fmla="*/ 60 w 154"/>
                    <a:gd name="T37" fmla="*/ 157 h 202"/>
                    <a:gd name="T38" fmla="*/ 76 w 154"/>
                    <a:gd name="T39" fmla="*/ 144 h 202"/>
                    <a:gd name="T40" fmla="*/ 95 w 154"/>
                    <a:gd name="T41" fmla="*/ 131 h 202"/>
                    <a:gd name="T42" fmla="*/ 110 w 154"/>
                    <a:gd name="T43" fmla="*/ 154 h 202"/>
                    <a:gd name="T44" fmla="*/ 123 w 154"/>
                    <a:gd name="T45" fmla="*/ 186 h 202"/>
                    <a:gd name="T46" fmla="*/ 130 w 154"/>
                    <a:gd name="T47" fmla="*/ 201 h 202"/>
                    <a:gd name="T48" fmla="*/ 141 w 154"/>
                    <a:gd name="T49" fmla="*/ 202 h 202"/>
                    <a:gd name="T50" fmla="*/ 154 w 154"/>
                    <a:gd name="T51" fmla="*/ 196 h 202"/>
                    <a:gd name="T52" fmla="*/ 154 w 154"/>
                    <a:gd name="T53" fmla="*/ 178 h 202"/>
                    <a:gd name="T54" fmla="*/ 143 w 154"/>
                    <a:gd name="T55" fmla="*/ 160 h 202"/>
                    <a:gd name="T56" fmla="*/ 132 w 154"/>
                    <a:gd name="T57" fmla="*/ 137 h 202"/>
                    <a:gd name="T58" fmla="*/ 115 w 154"/>
                    <a:gd name="T59" fmla="*/ 116 h 202"/>
                    <a:gd name="T60" fmla="*/ 118 w 154"/>
                    <a:gd name="T61" fmla="*/ 10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4" h="202">
                      <a:moveTo>
                        <a:pt x="118" y="104"/>
                      </a:moveTo>
                      <a:lnTo>
                        <a:pt x="132" y="81"/>
                      </a:lnTo>
                      <a:lnTo>
                        <a:pt x="144" y="53"/>
                      </a:lnTo>
                      <a:lnTo>
                        <a:pt x="144" y="32"/>
                      </a:lnTo>
                      <a:lnTo>
                        <a:pt x="139" y="16"/>
                      </a:lnTo>
                      <a:lnTo>
                        <a:pt x="127" y="5"/>
                      </a:lnTo>
                      <a:lnTo>
                        <a:pt x="109" y="0"/>
                      </a:lnTo>
                      <a:lnTo>
                        <a:pt x="86" y="0"/>
                      </a:lnTo>
                      <a:lnTo>
                        <a:pt x="62" y="11"/>
                      </a:lnTo>
                      <a:lnTo>
                        <a:pt x="39" y="34"/>
                      </a:lnTo>
                      <a:lnTo>
                        <a:pt x="22" y="62"/>
                      </a:lnTo>
                      <a:lnTo>
                        <a:pt x="10" y="95"/>
                      </a:lnTo>
                      <a:lnTo>
                        <a:pt x="1" y="124"/>
                      </a:lnTo>
                      <a:lnTo>
                        <a:pt x="0" y="149"/>
                      </a:lnTo>
                      <a:lnTo>
                        <a:pt x="6" y="166"/>
                      </a:lnTo>
                      <a:lnTo>
                        <a:pt x="16" y="171"/>
                      </a:lnTo>
                      <a:lnTo>
                        <a:pt x="29" y="171"/>
                      </a:lnTo>
                      <a:lnTo>
                        <a:pt x="47" y="166"/>
                      </a:lnTo>
                      <a:lnTo>
                        <a:pt x="60" y="157"/>
                      </a:lnTo>
                      <a:lnTo>
                        <a:pt x="76" y="144"/>
                      </a:lnTo>
                      <a:lnTo>
                        <a:pt x="95" y="131"/>
                      </a:lnTo>
                      <a:lnTo>
                        <a:pt x="110" y="154"/>
                      </a:lnTo>
                      <a:lnTo>
                        <a:pt x="123" y="186"/>
                      </a:lnTo>
                      <a:lnTo>
                        <a:pt x="130" y="201"/>
                      </a:lnTo>
                      <a:lnTo>
                        <a:pt x="141" y="202"/>
                      </a:lnTo>
                      <a:lnTo>
                        <a:pt x="154" y="196"/>
                      </a:lnTo>
                      <a:lnTo>
                        <a:pt x="154" y="178"/>
                      </a:lnTo>
                      <a:lnTo>
                        <a:pt x="143" y="160"/>
                      </a:lnTo>
                      <a:lnTo>
                        <a:pt x="132" y="137"/>
                      </a:lnTo>
                      <a:lnTo>
                        <a:pt x="115" y="116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2611" y="1779"/>
                  <a:ext cx="151" cy="358"/>
                </a:xfrm>
                <a:custGeom>
                  <a:avLst/>
                  <a:gdLst>
                    <a:gd name="T0" fmla="*/ 22 w 151"/>
                    <a:gd name="T1" fmla="*/ 82 h 358"/>
                    <a:gd name="T2" fmla="*/ 31 w 151"/>
                    <a:gd name="T3" fmla="*/ 63 h 358"/>
                    <a:gd name="T4" fmla="*/ 50 w 151"/>
                    <a:gd name="T5" fmla="*/ 31 h 358"/>
                    <a:gd name="T6" fmla="*/ 75 w 151"/>
                    <a:gd name="T7" fmla="*/ 10 h 358"/>
                    <a:gd name="T8" fmla="*/ 94 w 151"/>
                    <a:gd name="T9" fmla="*/ 0 h 358"/>
                    <a:gd name="T10" fmla="*/ 113 w 151"/>
                    <a:gd name="T11" fmla="*/ 1 h 358"/>
                    <a:gd name="T12" fmla="*/ 131 w 151"/>
                    <a:gd name="T13" fmla="*/ 6 h 358"/>
                    <a:gd name="T14" fmla="*/ 141 w 151"/>
                    <a:gd name="T15" fmla="*/ 17 h 358"/>
                    <a:gd name="T16" fmla="*/ 150 w 151"/>
                    <a:gd name="T17" fmla="*/ 31 h 358"/>
                    <a:gd name="T18" fmla="*/ 151 w 151"/>
                    <a:gd name="T19" fmla="*/ 55 h 358"/>
                    <a:gd name="T20" fmla="*/ 146 w 151"/>
                    <a:gd name="T21" fmla="*/ 80 h 358"/>
                    <a:gd name="T22" fmla="*/ 138 w 151"/>
                    <a:gd name="T23" fmla="*/ 106 h 358"/>
                    <a:gd name="T24" fmla="*/ 125 w 151"/>
                    <a:gd name="T25" fmla="*/ 131 h 358"/>
                    <a:gd name="T26" fmla="*/ 113 w 151"/>
                    <a:gd name="T27" fmla="*/ 162 h 358"/>
                    <a:gd name="T28" fmla="*/ 110 w 151"/>
                    <a:gd name="T29" fmla="*/ 192 h 358"/>
                    <a:gd name="T30" fmla="*/ 113 w 151"/>
                    <a:gd name="T31" fmla="*/ 242 h 358"/>
                    <a:gd name="T32" fmla="*/ 113 w 151"/>
                    <a:gd name="T33" fmla="*/ 280 h 358"/>
                    <a:gd name="T34" fmla="*/ 115 w 151"/>
                    <a:gd name="T35" fmla="*/ 316 h 358"/>
                    <a:gd name="T36" fmla="*/ 108 w 151"/>
                    <a:gd name="T37" fmla="*/ 340 h 358"/>
                    <a:gd name="T38" fmla="*/ 96 w 151"/>
                    <a:gd name="T39" fmla="*/ 352 h 358"/>
                    <a:gd name="T40" fmla="*/ 68 w 151"/>
                    <a:gd name="T41" fmla="*/ 358 h 358"/>
                    <a:gd name="T42" fmla="*/ 45 w 151"/>
                    <a:gd name="T43" fmla="*/ 354 h 358"/>
                    <a:gd name="T44" fmla="*/ 26 w 151"/>
                    <a:gd name="T45" fmla="*/ 335 h 358"/>
                    <a:gd name="T46" fmla="*/ 13 w 151"/>
                    <a:gd name="T47" fmla="*/ 304 h 358"/>
                    <a:gd name="T48" fmla="*/ 3 w 151"/>
                    <a:gd name="T49" fmla="*/ 267 h 358"/>
                    <a:gd name="T50" fmla="*/ 0 w 151"/>
                    <a:gd name="T51" fmla="*/ 230 h 358"/>
                    <a:gd name="T52" fmla="*/ 1 w 151"/>
                    <a:gd name="T53" fmla="*/ 188 h 358"/>
                    <a:gd name="T54" fmla="*/ 5 w 151"/>
                    <a:gd name="T55" fmla="*/ 157 h 358"/>
                    <a:gd name="T56" fmla="*/ 8 w 151"/>
                    <a:gd name="T57" fmla="*/ 127 h 358"/>
                    <a:gd name="T58" fmla="*/ 16 w 151"/>
                    <a:gd name="T59" fmla="*/ 106 h 358"/>
                    <a:gd name="T60" fmla="*/ 22 w 151"/>
                    <a:gd name="T61" fmla="*/ 8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1" h="358">
                      <a:moveTo>
                        <a:pt x="22" y="82"/>
                      </a:moveTo>
                      <a:lnTo>
                        <a:pt x="31" y="63"/>
                      </a:lnTo>
                      <a:lnTo>
                        <a:pt x="50" y="31"/>
                      </a:lnTo>
                      <a:lnTo>
                        <a:pt x="75" y="10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31" y="6"/>
                      </a:lnTo>
                      <a:lnTo>
                        <a:pt x="141" y="17"/>
                      </a:lnTo>
                      <a:lnTo>
                        <a:pt x="150" y="31"/>
                      </a:lnTo>
                      <a:lnTo>
                        <a:pt x="151" y="55"/>
                      </a:lnTo>
                      <a:lnTo>
                        <a:pt x="146" y="80"/>
                      </a:lnTo>
                      <a:lnTo>
                        <a:pt x="138" y="106"/>
                      </a:lnTo>
                      <a:lnTo>
                        <a:pt x="125" y="131"/>
                      </a:lnTo>
                      <a:lnTo>
                        <a:pt x="113" y="162"/>
                      </a:lnTo>
                      <a:lnTo>
                        <a:pt x="110" y="192"/>
                      </a:lnTo>
                      <a:lnTo>
                        <a:pt x="113" y="242"/>
                      </a:lnTo>
                      <a:lnTo>
                        <a:pt x="113" y="280"/>
                      </a:lnTo>
                      <a:lnTo>
                        <a:pt x="115" y="316"/>
                      </a:lnTo>
                      <a:lnTo>
                        <a:pt x="108" y="340"/>
                      </a:lnTo>
                      <a:lnTo>
                        <a:pt x="96" y="352"/>
                      </a:lnTo>
                      <a:lnTo>
                        <a:pt x="68" y="358"/>
                      </a:lnTo>
                      <a:lnTo>
                        <a:pt x="45" y="354"/>
                      </a:lnTo>
                      <a:lnTo>
                        <a:pt x="26" y="335"/>
                      </a:lnTo>
                      <a:lnTo>
                        <a:pt x="13" y="304"/>
                      </a:lnTo>
                      <a:lnTo>
                        <a:pt x="3" y="267"/>
                      </a:lnTo>
                      <a:lnTo>
                        <a:pt x="0" y="230"/>
                      </a:lnTo>
                      <a:lnTo>
                        <a:pt x="1" y="188"/>
                      </a:lnTo>
                      <a:lnTo>
                        <a:pt x="5" y="157"/>
                      </a:lnTo>
                      <a:lnTo>
                        <a:pt x="8" y="127"/>
                      </a:lnTo>
                      <a:lnTo>
                        <a:pt x="16" y="106"/>
                      </a:lnTo>
                      <a:lnTo>
                        <a:pt x="22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74" name="Freeform 50"/>
                <p:cNvSpPr>
                  <a:spLocks/>
                </p:cNvSpPr>
                <p:nvPr/>
              </p:nvSpPr>
              <p:spPr bwMode="auto">
                <a:xfrm>
                  <a:off x="2724" y="1795"/>
                  <a:ext cx="179" cy="320"/>
                </a:xfrm>
                <a:custGeom>
                  <a:avLst/>
                  <a:gdLst>
                    <a:gd name="T0" fmla="*/ 17 w 179"/>
                    <a:gd name="T1" fmla="*/ 0 h 320"/>
                    <a:gd name="T2" fmla="*/ 41 w 179"/>
                    <a:gd name="T3" fmla="*/ 11 h 320"/>
                    <a:gd name="T4" fmla="*/ 52 w 179"/>
                    <a:gd name="T5" fmla="*/ 34 h 320"/>
                    <a:gd name="T6" fmla="*/ 52 w 179"/>
                    <a:gd name="T7" fmla="*/ 39 h 320"/>
                    <a:gd name="T8" fmla="*/ 53 w 179"/>
                    <a:gd name="T9" fmla="*/ 68 h 320"/>
                    <a:gd name="T10" fmla="*/ 50 w 179"/>
                    <a:gd name="T11" fmla="*/ 108 h 320"/>
                    <a:gd name="T12" fmla="*/ 50 w 179"/>
                    <a:gd name="T13" fmla="*/ 150 h 320"/>
                    <a:gd name="T14" fmla="*/ 55 w 179"/>
                    <a:gd name="T15" fmla="*/ 196 h 320"/>
                    <a:gd name="T16" fmla="*/ 57 w 179"/>
                    <a:gd name="T17" fmla="*/ 213 h 320"/>
                    <a:gd name="T18" fmla="*/ 71 w 179"/>
                    <a:gd name="T19" fmla="*/ 236 h 320"/>
                    <a:gd name="T20" fmla="*/ 94 w 179"/>
                    <a:gd name="T21" fmla="*/ 257 h 320"/>
                    <a:gd name="T22" fmla="*/ 111 w 179"/>
                    <a:gd name="T23" fmla="*/ 267 h 320"/>
                    <a:gd name="T24" fmla="*/ 132 w 179"/>
                    <a:gd name="T25" fmla="*/ 264 h 320"/>
                    <a:gd name="T26" fmla="*/ 146 w 179"/>
                    <a:gd name="T27" fmla="*/ 262 h 320"/>
                    <a:gd name="T28" fmla="*/ 166 w 179"/>
                    <a:gd name="T29" fmla="*/ 271 h 320"/>
                    <a:gd name="T30" fmla="*/ 175 w 179"/>
                    <a:gd name="T31" fmla="*/ 283 h 320"/>
                    <a:gd name="T32" fmla="*/ 179 w 179"/>
                    <a:gd name="T33" fmla="*/ 297 h 320"/>
                    <a:gd name="T34" fmla="*/ 179 w 179"/>
                    <a:gd name="T35" fmla="*/ 301 h 320"/>
                    <a:gd name="T36" fmla="*/ 175 w 179"/>
                    <a:gd name="T37" fmla="*/ 314 h 320"/>
                    <a:gd name="T38" fmla="*/ 159 w 179"/>
                    <a:gd name="T39" fmla="*/ 313 h 320"/>
                    <a:gd name="T40" fmla="*/ 148 w 179"/>
                    <a:gd name="T41" fmla="*/ 299 h 320"/>
                    <a:gd name="T42" fmla="*/ 145 w 179"/>
                    <a:gd name="T43" fmla="*/ 287 h 320"/>
                    <a:gd name="T44" fmla="*/ 136 w 179"/>
                    <a:gd name="T45" fmla="*/ 280 h 320"/>
                    <a:gd name="T46" fmla="*/ 144 w 179"/>
                    <a:gd name="T47" fmla="*/ 298 h 320"/>
                    <a:gd name="T48" fmla="*/ 145 w 179"/>
                    <a:gd name="T49" fmla="*/ 314 h 320"/>
                    <a:gd name="T50" fmla="*/ 137 w 179"/>
                    <a:gd name="T51" fmla="*/ 320 h 320"/>
                    <a:gd name="T52" fmla="*/ 122 w 179"/>
                    <a:gd name="T53" fmla="*/ 318 h 320"/>
                    <a:gd name="T54" fmla="*/ 113 w 179"/>
                    <a:gd name="T55" fmla="*/ 306 h 320"/>
                    <a:gd name="T56" fmla="*/ 109 w 179"/>
                    <a:gd name="T57" fmla="*/ 293 h 320"/>
                    <a:gd name="T58" fmla="*/ 92 w 179"/>
                    <a:gd name="T59" fmla="*/ 282 h 320"/>
                    <a:gd name="T60" fmla="*/ 73 w 179"/>
                    <a:gd name="T61" fmla="*/ 274 h 320"/>
                    <a:gd name="T62" fmla="*/ 53 w 179"/>
                    <a:gd name="T63" fmla="*/ 260 h 320"/>
                    <a:gd name="T64" fmla="*/ 36 w 179"/>
                    <a:gd name="T65" fmla="*/ 243 h 320"/>
                    <a:gd name="T66" fmla="*/ 26 w 179"/>
                    <a:gd name="T67" fmla="*/ 222 h 320"/>
                    <a:gd name="T68" fmla="*/ 20 w 179"/>
                    <a:gd name="T69" fmla="*/ 192 h 320"/>
                    <a:gd name="T70" fmla="*/ 19 w 179"/>
                    <a:gd name="T71" fmla="*/ 160 h 320"/>
                    <a:gd name="T72" fmla="*/ 15 w 179"/>
                    <a:gd name="T73" fmla="*/ 136 h 320"/>
                    <a:gd name="T74" fmla="*/ 12 w 179"/>
                    <a:gd name="T75" fmla="*/ 113 h 320"/>
                    <a:gd name="T76" fmla="*/ 5 w 179"/>
                    <a:gd name="T77" fmla="*/ 80 h 320"/>
                    <a:gd name="T78" fmla="*/ 0 w 179"/>
                    <a:gd name="T79" fmla="*/ 55 h 320"/>
                    <a:gd name="T80" fmla="*/ 1 w 179"/>
                    <a:gd name="T81" fmla="*/ 20 h 320"/>
                    <a:gd name="T82" fmla="*/ 10 w 179"/>
                    <a:gd name="T83" fmla="*/ 10 h 320"/>
                    <a:gd name="T84" fmla="*/ 17 w 179"/>
                    <a:gd name="T85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9" h="320">
                      <a:moveTo>
                        <a:pt x="17" y="0"/>
                      </a:moveTo>
                      <a:lnTo>
                        <a:pt x="41" y="11"/>
                      </a:lnTo>
                      <a:lnTo>
                        <a:pt x="52" y="34"/>
                      </a:lnTo>
                      <a:lnTo>
                        <a:pt x="52" y="39"/>
                      </a:lnTo>
                      <a:lnTo>
                        <a:pt x="53" y="68"/>
                      </a:lnTo>
                      <a:lnTo>
                        <a:pt x="50" y="108"/>
                      </a:lnTo>
                      <a:lnTo>
                        <a:pt x="50" y="150"/>
                      </a:lnTo>
                      <a:lnTo>
                        <a:pt x="55" y="196"/>
                      </a:lnTo>
                      <a:lnTo>
                        <a:pt x="57" y="213"/>
                      </a:lnTo>
                      <a:lnTo>
                        <a:pt x="71" y="236"/>
                      </a:lnTo>
                      <a:lnTo>
                        <a:pt x="94" y="257"/>
                      </a:lnTo>
                      <a:lnTo>
                        <a:pt x="111" y="267"/>
                      </a:lnTo>
                      <a:lnTo>
                        <a:pt x="132" y="264"/>
                      </a:lnTo>
                      <a:lnTo>
                        <a:pt x="146" y="262"/>
                      </a:lnTo>
                      <a:lnTo>
                        <a:pt x="166" y="271"/>
                      </a:lnTo>
                      <a:lnTo>
                        <a:pt x="175" y="283"/>
                      </a:lnTo>
                      <a:lnTo>
                        <a:pt x="179" y="297"/>
                      </a:lnTo>
                      <a:lnTo>
                        <a:pt x="179" y="301"/>
                      </a:lnTo>
                      <a:lnTo>
                        <a:pt x="175" y="314"/>
                      </a:lnTo>
                      <a:lnTo>
                        <a:pt x="159" y="313"/>
                      </a:lnTo>
                      <a:lnTo>
                        <a:pt x="148" y="299"/>
                      </a:lnTo>
                      <a:lnTo>
                        <a:pt x="145" y="287"/>
                      </a:lnTo>
                      <a:lnTo>
                        <a:pt x="136" y="280"/>
                      </a:lnTo>
                      <a:lnTo>
                        <a:pt x="144" y="298"/>
                      </a:lnTo>
                      <a:lnTo>
                        <a:pt x="145" y="314"/>
                      </a:lnTo>
                      <a:lnTo>
                        <a:pt x="137" y="320"/>
                      </a:lnTo>
                      <a:lnTo>
                        <a:pt x="122" y="318"/>
                      </a:lnTo>
                      <a:lnTo>
                        <a:pt x="113" y="306"/>
                      </a:lnTo>
                      <a:lnTo>
                        <a:pt x="109" y="293"/>
                      </a:lnTo>
                      <a:lnTo>
                        <a:pt x="92" y="282"/>
                      </a:lnTo>
                      <a:lnTo>
                        <a:pt x="73" y="274"/>
                      </a:lnTo>
                      <a:lnTo>
                        <a:pt x="53" y="260"/>
                      </a:lnTo>
                      <a:lnTo>
                        <a:pt x="36" y="243"/>
                      </a:lnTo>
                      <a:lnTo>
                        <a:pt x="26" y="222"/>
                      </a:lnTo>
                      <a:lnTo>
                        <a:pt x="20" y="192"/>
                      </a:lnTo>
                      <a:lnTo>
                        <a:pt x="19" y="160"/>
                      </a:lnTo>
                      <a:lnTo>
                        <a:pt x="15" y="136"/>
                      </a:lnTo>
                      <a:lnTo>
                        <a:pt x="12" y="113"/>
                      </a:lnTo>
                      <a:lnTo>
                        <a:pt x="5" y="80"/>
                      </a:lnTo>
                      <a:lnTo>
                        <a:pt x="0" y="55"/>
                      </a:lnTo>
                      <a:lnTo>
                        <a:pt x="1" y="20"/>
                      </a:lnTo>
                      <a:lnTo>
                        <a:pt x="10" y="1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75" name="Freeform 51"/>
                <p:cNvSpPr>
                  <a:spLocks/>
                </p:cNvSpPr>
                <p:nvPr/>
              </p:nvSpPr>
              <p:spPr bwMode="auto">
                <a:xfrm>
                  <a:off x="2374" y="1800"/>
                  <a:ext cx="320" cy="400"/>
                </a:xfrm>
                <a:custGeom>
                  <a:avLst/>
                  <a:gdLst>
                    <a:gd name="T0" fmla="*/ 268 w 320"/>
                    <a:gd name="T1" fmla="*/ 37 h 400"/>
                    <a:gd name="T2" fmla="*/ 286 w 320"/>
                    <a:gd name="T3" fmla="*/ 13 h 400"/>
                    <a:gd name="T4" fmla="*/ 313 w 320"/>
                    <a:gd name="T5" fmla="*/ 0 h 400"/>
                    <a:gd name="T6" fmla="*/ 320 w 320"/>
                    <a:gd name="T7" fmla="*/ 8 h 400"/>
                    <a:gd name="T8" fmla="*/ 318 w 320"/>
                    <a:gd name="T9" fmla="*/ 36 h 400"/>
                    <a:gd name="T10" fmla="*/ 288 w 320"/>
                    <a:gd name="T11" fmla="*/ 99 h 400"/>
                    <a:gd name="T12" fmla="*/ 258 w 320"/>
                    <a:gd name="T13" fmla="*/ 139 h 400"/>
                    <a:gd name="T14" fmla="*/ 219 w 320"/>
                    <a:gd name="T15" fmla="*/ 179 h 400"/>
                    <a:gd name="T16" fmla="*/ 187 w 320"/>
                    <a:gd name="T17" fmla="*/ 218 h 400"/>
                    <a:gd name="T18" fmla="*/ 151 w 320"/>
                    <a:gd name="T19" fmla="*/ 266 h 400"/>
                    <a:gd name="T20" fmla="*/ 111 w 320"/>
                    <a:gd name="T21" fmla="*/ 316 h 400"/>
                    <a:gd name="T22" fmla="*/ 85 w 320"/>
                    <a:gd name="T23" fmla="*/ 358 h 400"/>
                    <a:gd name="T24" fmla="*/ 74 w 320"/>
                    <a:gd name="T25" fmla="*/ 384 h 400"/>
                    <a:gd name="T26" fmla="*/ 59 w 320"/>
                    <a:gd name="T27" fmla="*/ 400 h 400"/>
                    <a:gd name="T28" fmla="*/ 45 w 320"/>
                    <a:gd name="T29" fmla="*/ 395 h 400"/>
                    <a:gd name="T30" fmla="*/ 53 w 320"/>
                    <a:gd name="T31" fmla="*/ 374 h 400"/>
                    <a:gd name="T32" fmla="*/ 53 w 320"/>
                    <a:gd name="T33" fmla="*/ 364 h 400"/>
                    <a:gd name="T34" fmla="*/ 40 w 320"/>
                    <a:gd name="T35" fmla="*/ 374 h 400"/>
                    <a:gd name="T36" fmla="*/ 36 w 320"/>
                    <a:gd name="T37" fmla="*/ 379 h 400"/>
                    <a:gd name="T38" fmla="*/ 31 w 320"/>
                    <a:gd name="T39" fmla="*/ 397 h 400"/>
                    <a:gd name="T40" fmla="*/ 10 w 320"/>
                    <a:gd name="T41" fmla="*/ 400 h 400"/>
                    <a:gd name="T42" fmla="*/ 5 w 320"/>
                    <a:gd name="T43" fmla="*/ 400 h 400"/>
                    <a:gd name="T44" fmla="*/ 0 w 320"/>
                    <a:gd name="T45" fmla="*/ 385 h 400"/>
                    <a:gd name="T46" fmla="*/ 8 w 320"/>
                    <a:gd name="T47" fmla="*/ 363 h 400"/>
                    <a:gd name="T48" fmla="*/ 29 w 320"/>
                    <a:gd name="T49" fmla="*/ 343 h 400"/>
                    <a:gd name="T50" fmla="*/ 55 w 320"/>
                    <a:gd name="T51" fmla="*/ 336 h 400"/>
                    <a:gd name="T52" fmla="*/ 69 w 320"/>
                    <a:gd name="T53" fmla="*/ 329 h 400"/>
                    <a:gd name="T54" fmla="*/ 92 w 320"/>
                    <a:gd name="T55" fmla="*/ 307 h 400"/>
                    <a:gd name="T56" fmla="*/ 119 w 320"/>
                    <a:gd name="T57" fmla="*/ 268 h 400"/>
                    <a:gd name="T58" fmla="*/ 144 w 320"/>
                    <a:gd name="T59" fmla="*/ 231 h 400"/>
                    <a:gd name="T60" fmla="*/ 170 w 320"/>
                    <a:gd name="T61" fmla="*/ 197 h 400"/>
                    <a:gd name="T62" fmla="*/ 192 w 320"/>
                    <a:gd name="T63" fmla="*/ 161 h 400"/>
                    <a:gd name="T64" fmla="*/ 215 w 320"/>
                    <a:gd name="T65" fmla="*/ 125 h 400"/>
                    <a:gd name="T66" fmla="*/ 236 w 320"/>
                    <a:gd name="T67" fmla="*/ 93 h 400"/>
                    <a:gd name="T68" fmla="*/ 250 w 320"/>
                    <a:gd name="T69" fmla="*/ 62 h 400"/>
                    <a:gd name="T70" fmla="*/ 268 w 320"/>
                    <a:gd name="T71" fmla="*/ 3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0" h="400">
                      <a:moveTo>
                        <a:pt x="268" y="37"/>
                      </a:moveTo>
                      <a:lnTo>
                        <a:pt x="286" y="13"/>
                      </a:lnTo>
                      <a:lnTo>
                        <a:pt x="313" y="0"/>
                      </a:lnTo>
                      <a:lnTo>
                        <a:pt x="320" y="8"/>
                      </a:lnTo>
                      <a:lnTo>
                        <a:pt x="318" y="36"/>
                      </a:lnTo>
                      <a:lnTo>
                        <a:pt x="288" y="99"/>
                      </a:lnTo>
                      <a:lnTo>
                        <a:pt x="258" y="139"/>
                      </a:lnTo>
                      <a:lnTo>
                        <a:pt x="219" y="179"/>
                      </a:lnTo>
                      <a:lnTo>
                        <a:pt x="187" y="218"/>
                      </a:lnTo>
                      <a:lnTo>
                        <a:pt x="151" y="266"/>
                      </a:lnTo>
                      <a:lnTo>
                        <a:pt x="111" y="316"/>
                      </a:lnTo>
                      <a:lnTo>
                        <a:pt x="85" y="358"/>
                      </a:lnTo>
                      <a:lnTo>
                        <a:pt x="74" y="384"/>
                      </a:lnTo>
                      <a:lnTo>
                        <a:pt x="59" y="400"/>
                      </a:lnTo>
                      <a:lnTo>
                        <a:pt x="45" y="395"/>
                      </a:lnTo>
                      <a:lnTo>
                        <a:pt x="53" y="374"/>
                      </a:lnTo>
                      <a:lnTo>
                        <a:pt x="53" y="364"/>
                      </a:lnTo>
                      <a:lnTo>
                        <a:pt x="40" y="374"/>
                      </a:lnTo>
                      <a:lnTo>
                        <a:pt x="36" y="379"/>
                      </a:lnTo>
                      <a:lnTo>
                        <a:pt x="31" y="397"/>
                      </a:lnTo>
                      <a:lnTo>
                        <a:pt x="10" y="400"/>
                      </a:lnTo>
                      <a:lnTo>
                        <a:pt x="5" y="400"/>
                      </a:lnTo>
                      <a:lnTo>
                        <a:pt x="0" y="385"/>
                      </a:lnTo>
                      <a:lnTo>
                        <a:pt x="8" y="363"/>
                      </a:lnTo>
                      <a:lnTo>
                        <a:pt x="29" y="343"/>
                      </a:lnTo>
                      <a:lnTo>
                        <a:pt x="55" y="336"/>
                      </a:lnTo>
                      <a:lnTo>
                        <a:pt x="69" y="329"/>
                      </a:lnTo>
                      <a:lnTo>
                        <a:pt x="92" y="307"/>
                      </a:lnTo>
                      <a:lnTo>
                        <a:pt x="119" y="268"/>
                      </a:lnTo>
                      <a:lnTo>
                        <a:pt x="144" y="231"/>
                      </a:lnTo>
                      <a:lnTo>
                        <a:pt x="170" y="197"/>
                      </a:lnTo>
                      <a:lnTo>
                        <a:pt x="192" y="161"/>
                      </a:lnTo>
                      <a:lnTo>
                        <a:pt x="215" y="125"/>
                      </a:lnTo>
                      <a:lnTo>
                        <a:pt x="236" y="93"/>
                      </a:lnTo>
                      <a:lnTo>
                        <a:pt x="250" y="62"/>
                      </a:lnTo>
                      <a:lnTo>
                        <a:pt x="268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76" name="Freeform 52"/>
                <p:cNvSpPr>
                  <a:spLocks/>
                </p:cNvSpPr>
                <p:nvPr/>
              </p:nvSpPr>
              <p:spPr bwMode="auto">
                <a:xfrm>
                  <a:off x="2673" y="2085"/>
                  <a:ext cx="121" cy="598"/>
                </a:xfrm>
                <a:custGeom>
                  <a:avLst/>
                  <a:gdLst>
                    <a:gd name="T0" fmla="*/ 27 w 121"/>
                    <a:gd name="T1" fmla="*/ 6 h 598"/>
                    <a:gd name="T2" fmla="*/ 44 w 121"/>
                    <a:gd name="T3" fmla="*/ 22 h 598"/>
                    <a:gd name="T4" fmla="*/ 56 w 121"/>
                    <a:gd name="T5" fmla="*/ 47 h 598"/>
                    <a:gd name="T6" fmla="*/ 66 w 121"/>
                    <a:gd name="T7" fmla="*/ 87 h 598"/>
                    <a:gd name="T8" fmla="*/ 66 w 121"/>
                    <a:gd name="T9" fmla="*/ 132 h 598"/>
                    <a:gd name="T10" fmla="*/ 61 w 121"/>
                    <a:gd name="T11" fmla="*/ 177 h 598"/>
                    <a:gd name="T12" fmla="*/ 51 w 121"/>
                    <a:gd name="T13" fmla="*/ 226 h 598"/>
                    <a:gd name="T14" fmla="*/ 47 w 121"/>
                    <a:gd name="T15" fmla="*/ 281 h 598"/>
                    <a:gd name="T16" fmla="*/ 41 w 121"/>
                    <a:gd name="T17" fmla="*/ 345 h 598"/>
                    <a:gd name="T18" fmla="*/ 39 w 121"/>
                    <a:gd name="T19" fmla="*/ 398 h 598"/>
                    <a:gd name="T20" fmla="*/ 37 w 121"/>
                    <a:gd name="T21" fmla="*/ 445 h 598"/>
                    <a:gd name="T22" fmla="*/ 41 w 121"/>
                    <a:gd name="T23" fmla="*/ 494 h 598"/>
                    <a:gd name="T24" fmla="*/ 46 w 121"/>
                    <a:gd name="T25" fmla="*/ 515 h 598"/>
                    <a:gd name="T26" fmla="*/ 61 w 121"/>
                    <a:gd name="T27" fmla="*/ 534 h 598"/>
                    <a:gd name="T28" fmla="*/ 87 w 121"/>
                    <a:gd name="T29" fmla="*/ 553 h 598"/>
                    <a:gd name="T30" fmla="*/ 115 w 121"/>
                    <a:gd name="T31" fmla="*/ 571 h 598"/>
                    <a:gd name="T32" fmla="*/ 121 w 121"/>
                    <a:gd name="T33" fmla="*/ 583 h 598"/>
                    <a:gd name="T34" fmla="*/ 116 w 121"/>
                    <a:gd name="T35" fmla="*/ 593 h 598"/>
                    <a:gd name="T36" fmla="*/ 105 w 121"/>
                    <a:gd name="T37" fmla="*/ 598 h 598"/>
                    <a:gd name="T38" fmla="*/ 65 w 121"/>
                    <a:gd name="T39" fmla="*/ 593 h 598"/>
                    <a:gd name="T40" fmla="*/ 58 w 121"/>
                    <a:gd name="T41" fmla="*/ 577 h 598"/>
                    <a:gd name="T42" fmla="*/ 49 w 121"/>
                    <a:gd name="T43" fmla="*/ 564 h 598"/>
                    <a:gd name="T44" fmla="*/ 25 w 121"/>
                    <a:gd name="T45" fmla="*/ 545 h 598"/>
                    <a:gd name="T46" fmla="*/ 6 w 121"/>
                    <a:gd name="T47" fmla="*/ 534 h 598"/>
                    <a:gd name="T48" fmla="*/ 0 w 121"/>
                    <a:gd name="T49" fmla="*/ 520 h 598"/>
                    <a:gd name="T50" fmla="*/ 0 w 121"/>
                    <a:gd name="T51" fmla="*/ 503 h 598"/>
                    <a:gd name="T52" fmla="*/ 6 w 121"/>
                    <a:gd name="T53" fmla="*/ 480 h 598"/>
                    <a:gd name="T54" fmla="*/ 11 w 121"/>
                    <a:gd name="T55" fmla="*/ 445 h 598"/>
                    <a:gd name="T56" fmla="*/ 13 w 121"/>
                    <a:gd name="T57" fmla="*/ 398 h 598"/>
                    <a:gd name="T58" fmla="*/ 15 w 121"/>
                    <a:gd name="T59" fmla="*/ 333 h 598"/>
                    <a:gd name="T60" fmla="*/ 16 w 121"/>
                    <a:gd name="T61" fmla="*/ 261 h 598"/>
                    <a:gd name="T62" fmla="*/ 18 w 121"/>
                    <a:gd name="T63" fmla="*/ 234 h 598"/>
                    <a:gd name="T64" fmla="*/ 21 w 121"/>
                    <a:gd name="T65" fmla="*/ 176 h 598"/>
                    <a:gd name="T66" fmla="*/ 20 w 121"/>
                    <a:gd name="T67" fmla="*/ 123 h 598"/>
                    <a:gd name="T68" fmla="*/ 18 w 121"/>
                    <a:gd name="T69" fmla="*/ 79 h 598"/>
                    <a:gd name="T70" fmla="*/ 6 w 121"/>
                    <a:gd name="T71" fmla="*/ 41 h 598"/>
                    <a:gd name="T72" fmla="*/ 5 w 121"/>
                    <a:gd name="T73" fmla="*/ 11 h 598"/>
                    <a:gd name="T74" fmla="*/ 13 w 121"/>
                    <a:gd name="T75" fmla="*/ 0 h 598"/>
                    <a:gd name="T76" fmla="*/ 27 w 121"/>
                    <a:gd name="T77" fmla="*/ 6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1" h="598">
                      <a:moveTo>
                        <a:pt x="27" y="6"/>
                      </a:moveTo>
                      <a:lnTo>
                        <a:pt x="44" y="22"/>
                      </a:lnTo>
                      <a:lnTo>
                        <a:pt x="56" y="47"/>
                      </a:lnTo>
                      <a:lnTo>
                        <a:pt x="66" y="87"/>
                      </a:lnTo>
                      <a:lnTo>
                        <a:pt x="66" y="132"/>
                      </a:lnTo>
                      <a:lnTo>
                        <a:pt x="61" y="177"/>
                      </a:lnTo>
                      <a:lnTo>
                        <a:pt x="51" y="226"/>
                      </a:lnTo>
                      <a:lnTo>
                        <a:pt x="47" y="281"/>
                      </a:lnTo>
                      <a:lnTo>
                        <a:pt x="41" y="345"/>
                      </a:lnTo>
                      <a:lnTo>
                        <a:pt x="39" y="398"/>
                      </a:lnTo>
                      <a:lnTo>
                        <a:pt x="37" y="445"/>
                      </a:lnTo>
                      <a:lnTo>
                        <a:pt x="41" y="494"/>
                      </a:lnTo>
                      <a:lnTo>
                        <a:pt x="46" y="515"/>
                      </a:lnTo>
                      <a:lnTo>
                        <a:pt x="61" y="534"/>
                      </a:lnTo>
                      <a:lnTo>
                        <a:pt x="87" y="553"/>
                      </a:lnTo>
                      <a:lnTo>
                        <a:pt x="115" y="571"/>
                      </a:lnTo>
                      <a:lnTo>
                        <a:pt x="121" y="583"/>
                      </a:lnTo>
                      <a:lnTo>
                        <a:pt x="116" y="593"/>
                      </a:lnTo>
                      <a:lnTo>
                        <a:pt x="105" y="598"/>
                      </a:lnTo>
                      <a:lnTo>
                        <a:pt x="65" y="593"/>
                      </a:lnTo>
                      <a:lnTo>
                        <a:pt x="58" y="577"/>
                      </a:lnTo>
                      <a:lnTo>
                        <a:pt x="49" y="564"/>
                      </a:lnTo>
                      <a:lnTo>
                        <a:pt x="25" y="545"/>
                      </a:lnTo>
                      <a:lnTo>
                        <a:pt x="6" y="534"/>
                      </a:lnTo>
                      <a:lnTo>
                        <a:pt x="0" y="520"/>
                      </a:lnTo>
                      <a:lnTo>
                        <a:pt x="0" y="503"/>
                      </a:lnTo>
                      <a:lnTo>
                        <a:pt x="6" y="480"/>
                      </a:lnTo>
                      <a:lnTo>
                        <a:pt x="11" y="445"/>
                      </a:lnTo>
                      <a:lnTo>
                        <a:pt x="13" y="398"/>
                      </a:lnTo>
                      <a:lnTo>
                        <a:pt x="15" y="333"/>
                      </a:lnTo>
                      <a:lnTo>
                        <a:pt x="16" y="261"/>
                      </a:lnTo>
                      <a:lnTo>
                        <a:pt x="18" y="234"/>
                      </a:lnTo>
                      <a:lnTo>
                        <a:pt x="21" y="176"/>
                      </a:lnTo>
                      <a:lnTo>
                        <a:pt x="20" y="123"/>
                      </a:lnTo>
                      <a:lnTo>
                        <a:pt x="18" y="79"/>
                      </a:lnTo>
                      <a:lnTo>
                        <a:pt x="6" y="41"/>
                      </a:lnTo>
                      <a:lnTo>
                        <a:pt x="5" y="11"/>
                      </a:lnTo>
                      <a:lnTo>
                        <a:pt x="13" y="0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77" name="Freeform 53"/>
                <p:cNvSpPr>
                  <a:spLocks/>
                </p:cNvSpPr>
                <p:nvPr/>
              </p:nvSpPr>
              <p:spPr bwMode="auto">
                <a:xfrm>
                  <a:off x="2509" y="2089"/>
                  <a:ext cx="178" cy="600"/>
                </a:xfrm>
                <a:custGeom>
                  <a:avLst/>
                  <a:gdLst>
                    <a:gd name="T0" fmla="*/ 116 w 178"/>
                    <a:gd name="T1" fmla="*/ 38 h 600"/>
                    <a:gd name="T2" fmla="*/ 130 w 178"/>
                    <a:gd name="T3" fmla="*/ 11 h 600"/>
                    <a:gd name="T4" fmla="*/ 150 w 178"/>
                    <a:gd name="T5" fmla="*/ 0 h 600"/>
                    <a:gd name="T6" fmla="*/ 167 w 178"/>
                    <a:gd name="T7" fmla="*/ 10 h 600"/>
                    <a:gd name="T8" fmla="*/ 178 w 178"/>
                    <a:gd name="T9" fmla="*/ 33 h 600"/>
                    <a:gd name="T10" fmla="*/ 169 w 178"/>
                    <a:gd name="T11" fmla="*/ 59 h 600"/>
                    <a:gd name="T12" fmla="*/ 145 w 178"/>
                    <a:gd name="T13" fmla="*/ 92 h 600"/>
                    <a:gd name="T14" fmla="*/ 124 w 178"/>
                    <a:gd name="T15" fmla="*/ 127 h 600"/>
                    <a:gd name="T16" fmla="*/ 104 w 178"/>
                    <a:gd name="T17" fmla="*/ 174 h 600"/>
                    <a:gd name="T18" fmla="*/ 89 w 178"/>
                    <a:gd name="T19" fmla="*/ 222 h 600"/>
                    <a:gd name="T20" fmla="*/ 80 w 178"/>
                    <a:gd name="T21" fmla="*/ 268 h 600"/>
                    <a:gd name="T22" fmla="*/ 78 w 178"/>
                    <a:gd name="T23" fmla="*/ 320 h 600"/>
                    <a:gd name="T24" fmla="*/ 82 w 178"/>
                    <a:gd name="T25" fmla="*/ 369 h 600"/>
                    <a:gd name="T26" fmla="*/ 92 w 178"/>
                    <a:gd name="T27" fmla="*/ 420 h 600"/>
                    <a:gd name="T28" fmla="*/ 103 w 178"/>
                    <a:gd name="T29" fmla="*/ 462 h 600"/>
                    <a:gd name="T30" fmla="*/ 113 w 178"/>
                    <a:gd name="T31" fmla="*/ 496 h 600"/>
                    <a:gd name="T32" fmla="*/ 113 w 178"/>
                    <a:gd name="T33" fmla="*/ 512 h 600"/>
                    <a:gd name="T34" fmla="*/ 106 w 178"/>
                    <a:gd name="T35" fmla="*/ 528 h 600"/>
                    <a:gd name="T36" fmla="*/ 95 w 178"/>
                    <a:gd name="T37" fmla="*/ 538 h 600"/>
                    <a:gd name="T38" fmla="*/ 76 w 178"/>
                    <a:gd name="T39" fmla="*/ 547 h 600"/>
                    <a:gd name="T40" fmla="*/ 56 w 178"/>
                    <a:gd name="T41" fmla="*/ 563 h 600"/>
                    <a:gd name="T42" fmla="*/ 43 w 178"/>
                    <a:gd name="T43" fmla="*/ 579 h 600"/>
                    <a:gd name="T44" fmla="*/ 32 w 178"/>
                    <a:gd name="T45" fmla="*/ 600 h 600"/>
                    <a:gd name="T46" fmla="*/ 19 w 178"/>
                    <a:gd name="T47" fmla="*/ 598 h 600"/>
                    <a:gd name="T48" fmla="*/ 3 w 178"/>
                    <a:gd name="T49" fmla="*/ 584 h 600"/>
                    <a:gd name="T50" fmla="*/ 0 w 178"/>
                    <a:gd name="T51" fmla="*/ 568 h 600"/>
                    <a:gd name="T52" fmla="*/ 8 w 178"/>
                    <a:gd name="T53" fmla="*/ 554 h 600"/>
                    <a:gd name="T54" fmla="*/ 31 w 178"/>
                    <a:gd name="T55" fmla="*/ 542 h 600"/>
                    <a:gd name="T56" fmla="*/ 56 w 178"/>
                    <a:gd name="T57" fmla="*/ 522 h 600"/>
                    <a:gd name="T58" fmla="*/ 74 w 178"/>
                    <a:gd name="T59" fmla="*/ 506 h 600"/>
                    <a:gd name="T60" fmla="*/ 80 w 178"/>
                    <a:gd name="T61" fmla="*/ 490 h 600"/>
                    <a:gd name="T62" fmla="*/ 80 w 178"/>
                    <a:gd name="T63" fmla="*/ 465 h 600"/>
                    <a:gd name="T64" fmla="*/ 76 w 178"/>
                    <a:gd name="T65" fmla="*/ 437 h 600"/>
                    <a:gd name="T66" fmla="*/ 59 w 178"/>
                    <a:gd name="T67" fmla="*/ 395 h 600"/>
                    <a:gd name="T68" fmla="*/ 50 w 178"/>
                    <a:gd name="T69" fmla="*/ 353 h 600"/>
                    <a:gd name="T70" fmla="*/ 47 w 178"/>
                    <a:gd name="T71" fmla="*/ 310 h 600"/>
                    <a:gd name="T72" fmla="*/ 48 w 178"/>
                    <a:gd name="T73" fmla="*/ 268 h 600"/>
                    <a:gd name="T74" fmla="*/ 53 w 178"/>
                    <a:gd name="T75" fmla="*/ 232 h 600"/>
                    <a:gd name="T76" fmla="*/ 62 w 178"/>
                    <a:gd name="T77" fmla="*/ 188 h 600"/>
                    <a:gd name="T78" fmla="*/ 73 w 178"/>
                    <a:gd name="T79" fmla="*/ 164 h 600"/>
                    <a:gd name="T80" fmla="*/ 92 w 178"/>
                    <a:gd name="T81" fmla="*/ 108 h 600"/>
                    <a:gd name="T82" fmla="*/ 103 w 178"/>
                    <a:gd name="T83" fmla="*/ 71 h 600"/>
                    <a:gd name="T84" fmla="*/ 116 w 178"/>
                    <a:gd name="T85" fmla="*/ 38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8" h="600">
                      <a:moveTo>
                        <a:pt x="116" y="38"/>
                      </a:moveTo>
                      <a:lnTo>
                        <a:pt x="130" y="11"/>
                      </a:lnTo>
                      <a:lnTo>
                        <a:pt x="150" y="0"/>
                      </a:lnTo>
                      <a:lnTo>
                        <a:pt x="167" y="10"/>
                      </a:lnTo>
                      <a:lnTo>
                        <a:pt x="178" y="33"/>
                      </a:lnTo>
                      <a:lnTo>
                        <a:pt x="169" y="59"/>
                      </a:lnTo>
                      <a:lnTo>
                        <a:pt x="145" y="92"/>
                      </a:lnTo>
                      <a:lnTo>
                        <a:pt x="124" y="127"/>
                      </a:lnTo>
                      <a:lnTo>
                        <a:pt x="104" y="174"/>
                      </a:lnTo>
                      <a:lnTo>
                        <a:pt x="89" y="222"/>
                      </a:lnTo>
                      <a:lnTo>
                        <a:pt x="80" y="268"/>
                      </a:lnTo>
                      <a:lnTo>
                        <a:pt x="78" y="320"/>
                      </a:lnTo>
                      <a:lnTo>
                        <a:pt x="82" y="369"/>
                      </a:lnTo>
                      <a:lnTo>
                        <a:pt x="92" y="420"/>
                      </a:lnTo>
                      <a:lnTo>
                        <a:pt x="103" y="462"/>
                      </a:lnTo>
                      <a:lnTo>
                        <a:pt x="113" y="496"/>
                      </a:lnTo>
                      <a:lnTo>
                        <a:pt x="113" y="512"/>
                      </a:lnTo>
                      <a:lnTo>
                        <a:pt x="106" y="528"/>
                      </a:lnTo>
                      <a:lnTo>
                        <a:pt x="95" y="538"/>
                      </a:lnTo>
                      <a:lnTo>
                        <a:pt x="76" y="547"/>
                      </a:lnTo>
                      <a:lnTo>
                        <a:pt x="56" y="563"/>
                      </a:lnTo>
                      <a:lnTo>
                        <a:pt x="43" y="579"/>
                      </a:lnTo>
                      <a:lnTo>
                        <a:pt x="32" y="600"/>
                      </a:lnTo>
                      <a:lnTo>
                        <a:pt x="19" y="598"/>
                      </a:lnTo>
                      <a:lnTo>
                        <a:pt x="3" y="584"/>
                      </a:lnTo>
                      <a:lnTo>
                        <a:pt x="0" y="568"/>
                      </a:lnTo>
                      <a:lnTo>
                        <a:pt x="8" y="554"/>
                      </a:lnTo>
                      <a:lnTo>
                        <a:pt x="31" y="542"/>
                      </a:lnTo>
                      <a:lnTo>
                        <a:pt x="56" y="522"/>
                      </a:lnTo>
                      <a:lnTo>
                        <a:pt x="74" y="506"/>
                      </a:lnTo>
                      <a:lnTo>
                        <a:pt x="80" y="490"/>
                      </a:lnTo>
                      <a:lnTo>
                        <a:pt x="80" y="465"/>
                      </a:lnTo>
                      <a:lnTo>
                        <a:pt x="76" y="437"/>
                      </a:lnTo>
                      <a:lnTo>
                        <a:pt x="59" y="395"/>
                      </a:lnTo>
                      <a:lnTo>
                        <a:pt x="50" y="353"/>
                      </a:lnTo>
                      <a:lnTo>
                        <a:pt x="47" y="310"/>
                      </a:lnTo>
                      <a:lnTo>
                        <a:pt x="48" y="268"/>
                      </a:lnTo>
                      <a:lnTo>
                        <a:pt x="53" y="232"/>
                      </a:lnTo>
                      <a:lnTo>
                        <a:pt x="62" y="188"/>
                      </a:lnTo>
                      <a:lnTo>
                        <a:pt x="73" y="164"/>
                      </a:lnTo>
                      <a:lnTo>
                        <a:pt x="92" y="108"/>
                      </a:lnTo>
                      <a:lnTo>
                        <a:pt x="103" y="71"/>
                      </a:lnTo>
                      <a:lnTo>
                        <a:pt x="11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</p:grpSp>
        <p:grpSp>
          <p:nvGrpSpPr>
            <p:cNvPr id="112" name="Group 111"/>
            <p:cNvGrpSpPr>
              <a:grpSpLocks noChangeAspect="1"/>
            </p:cNvGrpSpPr>
            <p:nvPr/>
          </p:nvGrpSpPr>
          <p:grpSpPr>
            <a:xfrm rot="891953">
              <a:off x="5594897" y="3872643"/>
              <a:ext cx="2121137" cy="893517"/>
              <a:chOff x="2389188" y="2508250"/>
              <a:chExt cx="4364038" cy="1838326"/>
            </a:xfrm>
          </p:grpSpPr>
          <p:grpSp>
            <p:nvGrpSpPr>
              <p:cNvPr id="113" name="Group 19"/>
              <p:cNvGrpSpPr>
                <a:grpSpLocks/>
              </p:cNvGrpSpPr>
              <p:nvPr/>
            </p:nvGrpSpPr>
            <p:grpSpPr bwMode="auto">
              <a:xfrm>
                <a:off x="2389188" y="3259138"/>
                <a:ext cx="801688" cy="1035050"/>
                <a:chOff x="1505" y="2053"/>
                <a:chExt cx="505" cy="652"/>
              </a:xfrm>
              <a:solidFill>
                <a:schemeClr val="bg1"/>
              </a:solidFill>
            </p:grpSpPr>
            <p:sp>
              <p:nvSpPr>
                <p:cNvPr id="149" name="Freeform 9"/>
                <p:cNvSpPr>
                  <a:spLocks/>
                </p:cNvSpPr>
                <p:nvPr/>
              </p:nvSpPr>
              <p:spPr bwMode="auto">
                <a:xfrm>
                  <a:off x="1578" y="2053"/>
                  <a:ext cx="176" cy="164"/>
                </a:xfrm>
                <a:custGeom>
                  <a:avLst/>
                  <a:gdLst>
                    <a:gd name="T0" fmla="*/ 104 w 176"/>
                    <a:gd name="T1" fmla="*/ 46 h 164"/>
                    <a:gd name="T2" fmla="*/ 90 w 176"/>
                    <a:gd name="T3" fmla="*/ 23 h 164"/>
                    <a:gd name="T4" fmla="*/ 74 w 176"/>
                    <a:gd name="T5" fmla="*/ 8 h 164"/>
                    <a:gd name="T6" fmla="*/ 59 w 176"/>
                    <a:gd name="T7" fmla="*/ 0 h 164"/>
                    <a:gd name="T8" fmla="*/ 40 w 176"/>
                    <a:gd name="T9" fmla="*/ 0 h 164"/>
                    <a:gd name="T10" fmla="*/ 24 w 176"/>
                    <a:gd name="T11" fmla="*/ 5 h 164"/>
                    <a:gd name="T12" fmla="*/ 12 w 176"/>
                    <a:gd name="T13" fmla="*/ 18 h 164"/>
                    <a:gd name="T14" fmla="*/ 5 w 176"/>
                    <a:gd name="T15" fmla="*/ 36 h 164"/>
                    <a:gd name="T16" fmla="*/ 0 w 176"/>
                    <a:gd name="T17" fmla="*/ 64 h 164"/>
                    <a:gd name="T18" fmla="*/ 1 w 176"/>
                    <a:gd name="T19" fmla="*/ 93 h 164"/>
                    <a:gd name="T20" fmla="*/ 8 w 176"/>
                    <a:gd name="T21" fmla="*/ 120 h 164"/>
                    <a:gd name="T22" fmla="*/ 17 w 176"/>
                    <a:gd name="T23" fmla="*/ 141 h 164"/>
                    <a:gd name="T24" fmla="*/ 32 w 176"/>
                    <a:gd name="T25" fmla="*/ 156 h 164"/>
                    <a:gd name="T26" fmla="*/ 50 w 176"/>
                    <a:gd name="T27" fmla="*/ 163 h 164"/>
                    <a:gd name="T28" fmla="*/ 67 w 176"/>
                    <a:gd name="T29" fmla="*/ 164 h 164"/>
                    <a:gd name="T30" fmla="*/ 83 w 176"/>
                    <a:gd name="T31" fmla="*/ 161 h 164"/>
                    <a:gd name="T32" fmla="*/ 98 w 176"/>
                    <a:gd name="T33" fmla="*/ 153 h 164"/>
                    <a:gd name="T34" fmla="*/ 109 w 176"/>
                    <a:gd name="T35" fmla="*/ 140 h 164"/>
                    <a:gd name="T36" fmla="*/ 113 w 176"/>
                    <a:gd name="T37" fmla="*/ 125 h 164"/>
                    <a:gd name="T38" fmla="*/ 116 w 176"/>
                    <a:gd name="T39" fmla="*/ 107 h 164"/>
                    <a:gd name="T40" fmla="*/ 116 w 176"/>
                    <a:gd name="T41" fmla="*/ 85 h 164"/>
                    <a:gd name="T42" fmla="*/ 113 w 176"/>
                    <a:gd name="T43" fmla="*/ 70 h 164"/>
                    <a:gd name="T44" fmla="*/ 139 w 176"/>
                    <a:gd name="T45" fmla="*/ 64 h 164"/>
                    <a:gd name="T46" fmla="*/ 165 w 176"/>
                    <a:gd name="T47" fmla="*/ 60 h 164"/>
                    <a:gd name="T48" fmla="*/ 172 w 176"/>
                    <a:gd name="T49" fmla="*/ 58 h 164"/>
                    <a:gd name="T50" fmla="*/ 176 w 176"/>
                    <a:gd name="T51" fmla="*/ 46 h 164"/>
                    <a:gd name="T52" fmla="*/ 172 w 176"/>
                    <a:gd name="T53" fmla="*/ 36 h 164"/>
                    <a:gd name="T54" fmla="*/ 161 w 176"/>
                    <a:gd name="T55" fmla="*/ 27 h 164"/>
                    <a:gd name="T56" fmla="*/ 148 w 176"/>
                    <a:gd name="T57" fmla="*/ 27 h 164"/>
                    <a:gd name="T58" fmla="*/ 132 w 176"/>
                    <a:gd name="T59" fmla="*/ 37 h 164"/>
                    <a:gd name="T60" fmla="*/ 116 w 176"/>
                    <a:gd name="T61" fmla="*/ 43 h 164"/>
                    <a:gd name="T62" fmla="*/ 104 w 176"/>
                    <a:gd name="T63" fmla="*/ 46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6" h="164">
                      <a:moveTo>
                        <a:pt x="104" y="46"/>
                      </a:moveTo>
                      <a:lnTo>
                        <a:pt x="90" y="23"/>
                      </a:lnTo>
                      <a:lnTo>
                        <a:pt x="74" y="8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4" y="5"/>
                      </a:lnTo>
                      <a:lnTo>
                        <a:pt x="12" y="18"/>
                      </a:lnTo>
                      <a:lnTo>
                        <a:pt x="5" y="36"/>
                      </a:lnTo>
                      <a:lnTo>
                        <a:pt x="0" y="64"/>
                      </a:lnTo>
                      <a:lnTo>
                        <a:pt x="1" y="93"/>
                      </a:lnTo>
                      <a:lnTo>
                        <a:pt x="8" y="120"/>
                      </a:lnTo>
                      <a:lnTo>
                        <a:pt x="17" y="141"/>
                      </a:lnTo>
                      <a:lnTo>
                        <a:pt x="32" y="156"/>
                      </a:lnTo>
                      <a:lnTo>
                        <a:pt x="50" y="163"/>
                      </a:lnTo>
                      <a:lnTo>
                        <a:pt x="67" y="164"/>
                      </a:lnTo>
                      <a:lnTo>
                        <a:pt x="83" y="161"/>
                      </a:lnTo>
                      <a:lnTo>
                        <a:pt x="98" y="153"/>
                      </a:lnTo>
                      <a:lnTo>
                        <a:pt x="109" y="140"/>
                      </a:lnTo>
                      <a:lnTo>
                        <a:pt x="113" y="125"/>
                      </a:lnTo>
                      <a:lnTo>
                        <a:pt x="116" y="107"/>
                      </a:lnTo>
                      <a:lnTo>
                        <a:pt x="116" y="85"/>
                      </a:lnTo>
                      <a:lnTo>
                        <a:pt x="113" y="70"/>
                      </a:lnTo>
                      <a:lnTo>
                        <a:pt x="139" y="64"/>
                      </a:lnTo>
                      <a:lnTo>
                        <a:pt x="165" y="60"/>
                      </a:lnTo>
                      <a:lnTo>
                        <a:pt x="172" y="58"/>
                      </a:lnTo>
                      <a:lnTo>
                        <a:pt x="176" y="46"/>
                      </a:lnTo>
                      <a:lnTo>
                        <a:pt x="172" y="36"/>
                      </a:lnTo>
                      <a:lnTo>
                        <a:pt x="161" y="27"/>
                      </a:lnTo>
                      <a:lnTo>
                        <a:pt x="148" y="27"/>
                      </a:lnTo>
                      <a:lnTo>
                        <a:pt x="132" y="37"/>
                      </a:lnTo>
                      <a:lnTo>
                        <a:pt x="116" y="43"/>
                      </a:lnTo>
                      <a:lnTo>
                        <a:pt x="104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50" name="Freeform 10"/>
                <p:cNvSpPr>
                  <a:spLocks/>
                </p:cNvSpPr>
                <p:nvPr/>
              </p:nvSpPr>
              <p:spPr bwMode="auto">
                <a:xfrm>
                  <a:off x="1699" y="2167"/>
                  <a:ext cx="271" cy="115"/>
                </a:xfrm>
                <a:custGeom>
                  <a:avLst/>
                  <a:gdLst>
                    <a:gd name="T0" fmla="*/ 5 w 271"/>
                    <a:gd name="T1" fmla="*/ 49 h 115"/>
                    <a:gd name="T2" fmla="*/ 27 w 271"/>
                    <a:gd name="T3" fmla="*/ 46 h 115"/>
                    <a:gd name="T4" fmla="*/ 38 w 271"/>
                    <a:gd name="T5" fmla="*/ 50 h 115"/>
                    <a:gd name="T6" fmla="*/ 61 w 271"/>
                    <a:gd name="T7" fmla="*/ 65 h 115"/>
                    <a:gd name="T8" fmla="*/ 80 w 271"/>
                    <a:gd name="T9" fmla="*/ 76 h 115"/>
                    <a:gd name="T10" fmla="*/ 101 w 271"/>
                    <a:gd name="T11" fmla="*/ 85 h 115"/>
                    <a:gd name="T12" fmla="*/ 124 w 271"/>
                    <a:gd name="T13" fmla="*/ 83 h 115"/>
                    <a:gd name="T14" fmla="*/ 128 w 271"/>
                    <a:gd name="T15" fmla="*/ 81 h 115"/>
                    <a:gd name="T16" fmla="*/ 146 w 271"/>
                    <a:gd name="T17" fmla="*/ 71 h 115"/>
                    <a:gd name="T18" fmla="*/ 170 w 271"/>
                    <a:gd name="T19" fmla="*/ 59 h 115"/>
                    <a:gd name="T20" fmla="*/ 184 w 271"/>
                    <a:gd name="T21" fmla="*/ 43 h 115"/>
                    <a:gd name="T22" fmla="*/ 198 w 271"/>
                    <a:gd name="T23" fmla="*/ 22 h 115"/>
                    <a:gd name="T24" fmla="*/ 213 w 271"/>
                    <a:gd name="T25" fmla="*/ 5 h 115"/>
                    <a:gd name="T26" fmla="*/ 224 w 271"/>
                    <a:gd name="T27" fmla="*/ 0 h 115"/>
                    <a:gd name="T28" fmla="*/ 235 w 271"/>
                    <a:gd name="T29" fmla="*/ 5 h 115"/>
                    <a:gd name="T30" fmla="*/ 237 w 271"/>
                    <a:gd name="T31" fmla="*/ 12 h 115"/>
                    <a:gd name="T32" fmla="*/ 253 w 271"/>
                    <a:gd name="T33" fmla="*/ 15 h 115"/>
                    <a:gd name="T34" fmla="*/ 264 w 271"/>
                    <a:gd name="T35" fmla="*/ 19 h 115"/>
                    <a:gd name="T36" fmla="*/ 271 w 271"/>
                    <a:gd name="T37" fmla="*/ 31 h 115"/>
                    <a:gd name="T38" fmla="*/ 271 w 271"/>
                    <a:gd name="T39" fmla="*/ 45 h 115"/>
                    <a:gd name="T40" fmla="*/ 253 w 271"/>
                    <a:gd name="T41" fmla="*/ 62 h 115"/>
                    <a:gd name="T42" fmla="*/ 229 w 271"/>
                    <a:gd name="T43" fmla="*/ 67 h 115"/>
                    <a:gd name="T44" fmla="*/ 206 w 271"/>
                    <a:gd name="T45" fmla="*/ 65 h 115"/>
                    <a:gd name="T46" fmla="*/ 187 w 271"/>
                    <a:gd name="T47" fmla="*/ 69 h 115"/>
                    <a:gd name="T48" fmla="*/ 159 w 271"/>
                    <a:gd name="T49" fmla="*/ 89 h 115"/>
                    <a:gd name="T50" fmla="*/ 137 w 271"/>
                    <a:gd name="T51" fmla="*/ 105 h 115"/>
                    <a:gd name="T52" fmla="*/ 112 w 271"/>
                    <a:gd name="T53" fmla="*/ 113 h 115"/>
                    <a:gd name="T54" fmla="*/ 90 w 271"/>
                    <a:gd name="T55" fmla="*/ 115 h 115"/>
                    <a:gd name="T56" fmla="*/ 71 w 271"/>
                    <a:gd name="T57" fmla="*/ 109 h 115"/>
                    <a:gd name="T58" fmla="*/ 53 w 271"/>
                    <a:gd name="T59" fmla="*/ 102 h 115"/>
                    <a:gd name="T60" fmla="*/ 40 w 271"/>
                    <a:gd name="T61" fmla="*/ 94 h 115"/>
                    <a:gd name="T62" fmla="*/ 25 w 271"/>
                    <a:gd name="T63" fmla="*/ 89 h 115"/>
                    <a:gd name="T64" fmla="*/ 17 w 271"/>
                    <a:gd name="T65" fmla="*/ 80 h 115"/>
                    <a:gd name="T66" fmla="*/ 11 w 271"/>
                    <a:gd name="T67" fmla="*/ 67 h 115"/>
                    <a:gd name="T68" fmla="*/ 0 w 271"/>
                    <a:gd name="T69" fmla="*/ 55 h 115"/>
                    <a:gd name="T70" fmla="*/ 5 w 271"/>
                    <a:gd name="T71" fmla="*/ 4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71" h="115">
                      <a:moveTo>
                        <a:pt x="5" y="49"/>
                      </a:moveTo>
                      <a:lnTo>
                        <a:pt x="27" y="46"/>
                      </a:lnTo>
                      <a:lnTo>
                        <a:pt x="38" y="50"/>
                      </a:lnTo>
                      <a:lnTo>
                        <a:pt x="61" y="65"/>
                      </a:lnTo>
                      <a:lnTo>
                        <a:pt x="80" y="76"/>
                      </a:lnTo>
                      <a:lnTo>
                        <a:pt x="101" y="85"/>
                      </a:lnTo>
                      <a:lnTo>
                        <a:pt x="124" y="83"/>
                      </a:lnTo>
                      <a:lnTo>
                        <a:pt x="128" y="81"/>
                      </a:lnTo>
                      <a:lnTo>
                        <a:pt x="146" y="71"/>
                      </a:lnTo>
                      <a:lnTo>
                        <a:pt x="170" y="59"/>
                      </a:lnTo>
                      <a:lnTo>
                        <a:pt x="184" y="43"/>
                      </a:lnTo>
                      <a:lnTo>
                        <a:pt x="198" y="22"/>
                      </a:lnTo>
                      <a:lnTo>
                        <a:pt x="213" y="5"/>
                      </a:lnTo>
                      <a:lnTo>
                        <a:pt x="224" y="0"/>
                      </a:lnTo>
                      <a:lnTo>
                        <a:pt x="235" y="5"/>
                      </a:lnTo>
                      <a:lnTo>
                        <a:pt x="237" y="12"/>
                      </a:lnTo>
                      <a:lnTo>
                        <a:pt x="253" y="15"/>
                      </a:lnTo>
                      <a:lnTo>
                        <a:pt x="264" y="19"/>
                      </a:lnTo>
                      <a:lnTo>
                        <a:pt x="271" y="31"/>
                      </a:lnTo>
                      <a:lnTo>
                        <a:pt x="271" y="45"/>
                      </a:lnTo>
                      <a:lnTo>
                        <a:pt x="253" y="62"/>
                      </a:lnTo>
                      <a:lnTo>
                        <a:pt x="229" y="67"/>
                      </a:lnTo>
                      <a:lnTo>
                        <a:pt x="206" y="65"/>
                      </a:lnTo>
                      <a:lnTo>
                        <a:pt x="187" y="69"/>
                      </a:lnTo>
                      <a:lnTo>
                        <a:pt x="159" y="89"/>
                      </a:lnTo>
                      <a:lnTo>
                        <a:pt x="137" y="105"/>
                      </a:lnTo>
                      <a:lnTo>
                        <a:pt x="112" y="113"/>
                      </a:lnTo>
                      <a:lnTo>
                        <a:pt x="90" y="115"/>
                      </a:lnTo>
                      <a:lnTo>
                        <a:pt x="71" y="109"/>
                      </a:lnTo>
                      <a:lnTo>
                        <a:pt x="53" y="102"/>
                      </a:lnTo>
                      <a:lnTo>
                        <a:pt x="40" y="94"/>
                      </a:lnTo>
                      <a:lnTo>
                        <a:pt x="25" y="89"/>
                      </a:lnTo>
                      <a:lnTo>
                        <a:pt x="17" y="80"/>
                      </a:lnTo>
                      <a:lnTo>
                        <a:pt x="11" y="67"/>
                      </a:lnTo>
                      <a:lnTo>
                        <a:pt x="0" y="55"/>
                      </a:lnTo>
                      <a:lnTo>
                        <a:pt x="5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51" name="Freeform 11"/>
                <p:cNvSpPr>
                  <a:spLocks/>
                </p:cNvSpPr>
                <p:nvPr/>
              </p:nvSpPr>
              <p:spPr bwMode="auto">
                <a:xfrm>
                  <a:off x="1557" y="2235"/>
                  <a:ext cx="282" cy="214"/>
                </a:xfrm>
                <a:custGeom>
                  <a:avLst/>
                  <a:gdLst>
                    <a:gd name="T0" fmla="*/ 6 w 282"/>
                    <a:gd name="T1" fmla="*/ 47 h 214"/>
                    <a:gd name="T2" fmla="*/ 22 w 282"/>
                    <a:gd name="T3" fmla="*/ 16 h 214"/>
                    <a:gd name="T4" fmla="*/ 37 w 282"/>
                    <a:gd name="T5" fmla="*/ 3 h 214"/>
                    <a:gd name="T6" fmla="*/ 53 w 282"/>
                    <a:gd name="T7" fmla="*/ 0 h 214"/>
                    <a:gd name="T8" fmla="*/ 66 w 282"/>
                    <a:gd name="T9" fmla="*/ 6 h 214"/>
                    <a:gd name="T10" fmla="*/ 71 w 282"/>
                    <a:gd name="T11" fmla="*/ 21 h 214"/>
                    <a:gd name="T12" fmla="*/ 67 w 282"/>
                    <a:gd name="T13" fmla="*/ 39 h 214"/>
                    <a:gd name="T14" fmla="*/ 63 w 282"/>
                    <a:gd name="T15" fmla="*/ 42 h 214"/>
                    <a:gd name="T16" fmla="*/ 50 w 282"/>
                    <a:gd name="T17" fmla="*/ 53 h 214"/>
                    <a:gd name="T18" fmla="*/ 37 w 282"/>
                    <a:gd name="T19" fmla="*/ 76 h 214"/>
                    <a:gd name="T20" fmla="*/ 36 w 282"/>
                    <a:gd name="T21" fmla="*/ 81 h 214"/>
                    <a:gd name="T22" fmla="*/ 31 w 282"/>
                    <a:gd name="T23" fmla="*/ 102 h 214"/>
                    <a:gd name="T24" fmla="*/ 31 w 282"/>
                    <a:gd name="T25" fmla="*/ 125 h 214"/>
                    <a:gd name="T26" fmla="*/ 32 w 282"/>
                    <a:gd name="T27" fmla="*/ 140 h 214"/>
                    <a:gd name="T28" fmla="*/ 45 w 282"/>
                    <a:gd name="T29" fmla="*/ 143 h 214"/>
                    <a:gd name="T30" fmla="*/ 62 w 282"/>
                    <a:gd name="T31" fmla="*/ 143 h 214"/>
                    <a:gd name="T32" fmla="*/ 93 w 282"/>
                    <a:gd name="T33" fmla="*/ 141 h 214"/>
                    <a:gd name="T34" fmla="*/ 119 w 282"/>
                    <a:gd name="T35" fmla="*/ 133 h 214"/>
                    <a:gd name="T36" fmla="*/ 147 w 282"/>
                    <a:gd name="T37" fmla="*/ 130 h 214"/>
                    <a:gd name="T38" fmla="*/ 170 w 282"/>
                    <a:gd name="T39" fmla="*/ 126 h 214"/>
                    <a:gd name="T40" fmla="*/ 194 w 282"/>
                    <a:gd name="T41" fmla="*/ 123 h 214"/>
                    <a:gd name="T42" fmla="*/ 224 w 282"/>
                    <a:gd name="T43" fmla="*/ 125 h 214"/>
                    <a:gd name="T44" fmla="*/ 243 w 282"/>
                    <a:gd name="T45" fmla="*/ 135 h 214"/>
                    <a:gd name="T46" fmla="*/ 262 w 282"/>
                    <a:gd name="T47" fmla="*/ 152 h 214"/>
                    <a:gd name="T48" fmla="*/ 276 w 282"/>
                    <a:gd name="T49" fmla="*/ 173 h 214"/>
                    <a:gd name="T50" fmla="*/ 282 w 282"/>
                    <a:gd name="T51" fmla="*/ 196 h 214"/>
                    <a:gd name="T52" fmla="*/ 274 w 282"/>
                    <a:gd name="T53" fmla="*/ 213 h 214"/>
                    <a:gd name="T54" fmla="*/ 257 w 282"/>
                    <a:gd name="T55" fmla="*/ 214 h 214"/>
                    <a:gd name="T56" fmla="*/ 243 w 282"/>
                    <a:gd name="T57" fmla="*/ 201 h 214"/>
                    <a:gd name="T58" fmla="*/ 246 w 282"/>
                    <a:gd name="T59" fmla="*/ 183 h 214"/>
                    <a:gd name="T60" fmla="*/ 251 w 282"/>
                    <a:gd name="T61" fmla="*/ 170 h 214"/>
                    <a:gd name="T62" fmla="*/ 240 w 282"/>
                    <a:gd name="T63" fmla="*/ 161 h 214"/>
                    <a:gd name="T64" fmla="*/ 241 w 282"/>
                    <a:gd name="T65" fmla="*/ 175 h 214"/>
                    <a:gd name="T66" fmla="*/ 231 w 282"/>
                    <a:gd name="T67" fmla="*/ 187 h 214"/>
                    <a:gd name="T68" fmla="*/ 226 w 282"/>
                    <a:gd name="T69" fmla="*/ 187 h 214"/>
                    <a:gd name="T70" fmla="*/ 217 w 282"/>
                    <a:gd name="T71" fmla="*/ 178 h 214"/>
                    <a:gd name="T72" fmla="*/ 217 w 282"/>
                    <a:gd name="T73" fmla="*/ 166 h 214"/>
                    <a:gd name="T74" fmla="*/ 220 w 282"/>
                    <a:gd name="T75" fmla="*/ 152 h 214"/>
                    <a:gd name="T76" fmla="*/ 215 w 282"/>
                    <a:gd name="T77" fmla="*/ 144 h 214"/>
                    <a:gd name="T78" fmla="*/ 200 w 282"/>
                    <a:gd name="T79" fmla="*/ 141 h 214"/>
                    <a:gd name="T80" fmla="*/ 170 w 282"/>
                    <a:gd name="T81" fmla="*/ 146 h 214"/>
                    <a:gd name="T82" fmla="*/ 132 w 282"/>
                    <a:gd name="T83" fmla="*/ 154 h 214"/>
                    <a:gd name="T84" fmla="*/ 103 w 282"/>
                    <a:gd name="T85" fmla="*/ 162 h 214"/>
                    <a:gd name="T86" fmla="*/ 76 w 282"/>
                    <a:gd name="T87" fmla="*/ 168 h 214"/>
                    <a:gd name="T88" fmla="*/ 45 w 282"/>
                    <a:gd name="T89" fmla="*/ 173 h 214"/>
                    <a:gd name="T90" fmla="*/ 20 w 282"/>
                    <a:gd name="T91" fmla="*/ 173 h 214"/>
                    <a:gd name="T92" fmla="*/ 8 w 282"/>
                    <a:gd name="T93" fmla="*/ 166 h 214"/>
                    <a:gd name="T94" fmla="*/ 0 w 282"/>
                    <a:gd name="T95" fmla="*/ 146 h 214"/>
                    <a:gd name="T96" fmla="*/ 0 w 282"/>
                    <a:gd name="T97" fmla="*/ 115 h 214"/>
                    <a:gd name="T98" fmla="*/ 1 w 282"/>
                    <a:gd name="T99" fmla="*/ 79 h 214"/>
                    <a:gd name="T100" fmla="*/ 6 w 282"/>
                    <a:gd name="T101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2" h="214">
                      <a:moveTo>
                        <a:pt x="6" y="47"/>
                      </a:moveTo>
                      <a:lnTo>
                        <a:pt x="22" y="16"/>
                      </a:lnTo>
                      <a:lnTo>
                        <a:pt x="37" y="3"/>
                      </a:lnTo>
                      <a:lnTo>
                        <a:pt x="53" y="0"/>
                      </a:lnTo>
                      <a:lnTo>
                        <a:pt x="66" y="6"/>
                      </a:lnTo>
                      <a:lnTo>
                        <a:pt x="71" y="21"/>
                      </a:lnTo>
                      <a:lnTo>
                        <a:pt x="67" y="39"/>
                      </a:lnTo>
                      <a:lnTo>
                        <a:pt x="63" y="42"/>
                      </a:lnTo>
                      <a:lnTo>
                        <a:pt x="50" y="53"/>
                      </a:lnTo>
                      <a:lnTo>
                        <a:pt x="37" y="76"/>
                      </a:lnTo>
                      <a:lnTo>
                        <a:pt x="36" y="81"/>
                      </a:lnTo>
                      <a:lnTo>
                        <a:pt x="31" y="102"/>
                      </a:lnTo>
                      <a:lnTo>
                        <a:pt x="31" y="125"/>
                      </a:lnTo>
                      <a:lnTo>
                        <a:pt x="32" y="140"/>
                      </a:lnTo>
                      <a:lnTo>
                        <a:pt x="45" y="143"/>
                      </a:lnTo>
                      <a:lnTo>
                        <a:pt x="62" y="143"/>
                      </a:lnTo>
                      <a:lnTo>
                        <a:pt x="93" y="141"/>
                      </a:lnTo>
                      <a:lnTo>
                        <a:pt x="119" y="133"/>
                      </a:lnTo>
                      <a:lnTo>
                        <a:pt x="147" y="130"/>
                      </a:lnTo>
                      <a:lnTo>
                        <a:pt x="170" y="126"/>
                      </a:lnTo>
                      <a:lnTo>
                        <a:pt x="194" y="123"/>
                      </a:lnTo>
                      <a:lnTo>
                        <a:pt x="224" y="125"/>
                      </a:lnTo>
                      <a:lnTo>
                        <a:pt x="243" y="135"/>
                      </a:lnTo>
                      <a:lnTo>
                        <a:pt x="262" y="152"/>
                      </a:lnTo>
                      <a:lnTo>
                        <a:pt x="276" y="173"/>
                      </a:lnTo>
                      <a:lnTo>
                        <a:pt x="282" y="196"/>
                      </a:lnTo>
                      <a:lnTo>
                        <a:pt x="274" y="213"/>
                      </a:lnTo>
                      <a:lnTo>
                        <a:pt x="257" y="214"/>
                      </a:lnTo>
                      <a:lnTo>
                        <a:pt x="243" y="201"/>
                      </a:lnTo>
                      <a:lnTo>
                        <a:pt x="246" y="183"/>
                      </a:lnTo>
                      <a:lnTo>
                        <a:pt x="251" y="170"/>
                      </a:lnTo>
                      <a:lnTo>
                        <a:pt x="240" y="161"/>
                      </a:lnTo>
                      <a:lnTo>
                        <a:pt x="241" y="175"/>
                      </a:lnTo>
                      <a:lnTo>
                        <a:pt x="231" y="187"/>
                      </a:lnTo>
                      <a:lnTo>
                        <a:pt x="226" y="187"/>
                      </a:lnTo>
                      <a:lnTo>
                        <a:pt x="217" y="178"/>
                      </a:lnTo>
                      <a:lnTo>
                        <a:pt x="217" y="166"/>
                      </a:lnTo>
                      <a:lnTo>
                        <a:pt x="220" y="152"/>
                      </a:lnTo>
                      <a:lnTo>
                        <a:pt x="215" y="144"/>
                      </a:lnTo>
                      <a:lnTo>
                        <a:pt x="200" y="141"/>
                      </a:lnTo>
                      <a:lnTo>
                        <a:pt x="170" y="146"/>
                      </a:lnTo>
                      <a:lnTo>
                        <a:pt x="132" y="154"/>
                      </a:lnTo>
                      <a:lnTo>
                        <a:pt x="103" y="162"/>
                      </a:lnTo>
                      <a:lnTo>
                        <a:pt x="76" y="168"/>
                      </a:lnTo>
                      <a:lnTo>
                        <a:pt x="45" y="173"/>
                      </a:lnTo>
                      <a:lnTo>
                        <a:pt x="20" y="173"/>
                      </a:lnTo>
                      <a:lnTo>
                        <a:pt x="8" y="166"/>
                      </a:lnTo>
                      <a:lnTo>
                        <a:pt x="0" y="146"/>
                      </a:lnTo>
                      <a:lnTo>
                        <a:pt x="0" y="115"/>
                      </a:lnTo>
                      <a:lnTo>
                        <a:pt x="1" y="79"/>
                      </a:lnTo>
                      <a:lnTo>
                        <a:pt x="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52" name="Freeform 12"/>
                <p:cNvSpPr>
                  <a:spLocks/>
                </p:cNvSpPr>
                <p:nvPr/>
              </p:nvSpPr>
              <p:spPr bwMode="auto">
                <a:xfrm>
                  <a:off x="1612" y="2233"/>
                  <a:ext cx="123" cy="136"/>
                </a:xfrm>
                <a:custGeom>
                  <a:avLst/>
                  <a:gdLst>
                    <a:gd name="T0" fmla="*/ 123 w 123"/>
                    <a:gd name="T1" fmla="*/ 113 h 136"/>
                    <a:gd name="T2" fmla="*/ 89 w 123"/>
                    <a:gd name="T3" fmla="*/ 120 h 136"/>
                    <a:gd name="T4" fmla="*/ 56 w 123"/>
                    <a:gd name="T5" fmla="*/ 125 h 136"/>
                    <a:gd name="T6" fmla="*/ 29 w 123"/>
                    <a:gd name="T7" fmla="*/ 134 h 136"/>
                    <a:gd name="T8" fmla="*/ 6 w 123"/>
                    <a:gd name="T9" fmla="*/ 136 h 136"/>
                    <a:gd name="T10" fmla="*/ 0 w 123"/>
                    <a:gd name="T11" fmla="*/ 99 h 136"/>
                    <a:gd name="T12" fmla="*/ 1 w 123"/>
                    <a:gd name="T13" fmla="*/ 59 h 136"/>
                    <a:gd name="T14" fmla="*/ 8 w 123"/>
                    <a:gd name="T15" fmla="*/ 26 h 136"/>
                    <a:gd name="T16" fmla="*/ 21 w 123"/>
                    <a:gd name="T17" fmla="*/ 8 h 136"/>
                    <a:gd name="T18" fmla="*/ 44 w 123"/>
                    <a:gd name="T19" fmla="*/ 1 h 136"/>
                    <a:gd name="T20" fmla="*/ 72 w 123"/>
                    <a:gd name="T21" fmla="*/ 0 h 136"/>
                    <a:gd name="T22" fmla="*/ 89 w 123"/>
                    <a:gd name="T23" fmla="*/ 12 h 136"/>
                    <a:gd name="T24" fmla="*/ 102 w 123"/>
                    <a:gd name="T25" fmla="*/ 40 h 136"/>
                    <a:gd name="T26" fmla="*/ 110 w 123"/>
                    <a:gd name="T27" fmla="*/ 68 h 136"/>
                    <a:gd name="T28" fmla="*/ 117 w 123"/>
                    <a:gd name="T29" fmla="*/ 100 h 136"/>
                    <a:gd name="T30" fmla="*/ 123 w 123"/>
                    <a:gd name="T31" fmla="*/ 11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136">
                      <a:moveTo>
                        <a:pt x="123" y="113"/>
                      </a:moveTo>
                      <a:lnTo>
                        <a:pt x="89" y="120"/>
                      </a:lnTo>
                      <a:lnTo>
                        <a:pt x="56" y="125"/>
                      </a:lnTo>
                      <a:lnTo>
                        <a:pt x="29" y="134"/>
                      </a:lnTo>
                      <a:lnTo>
                        <a:pt x="6" y="136"/>
                      </a:lnTo>
                      <a:lnTo>
                        <a:pt x="0" y="99"/>
                      </a:lnTo>
                      <a:lnTo>
                        <a:pt x="1" y="59"/>
                      </a:lnTo>
                      <a:lnTo>
                        <a:pt x="8" y="26"/>
                      </a:lnTo>
                      <a:lnTo>
                        <a:pt x="21" y="8"/>
                      </a:lnTo>
                      <a:lnTo>
                        <a:pt x="44" y="1"/>
                      </a:lnTo>
                      <a:lnTo>
                        <a:pt x="72" y="0"/>
                      </a:lnTo>
                      <a:lnTo>
                        <a:pt x="89" y="12"/>
                      </a:lnTo>
                      <a:lnTo>
                        <a:pt x="102" y="40"/>
                      </a:lnTo>
                      <a:lnTo>
                        <a:pt x="110" y="68"/>
                      </a:lnTo>
                      <a:lnTo>
                        <a:pt x="117" y="100"/>
                      </a:lnTo>
                      <a:lnTo>
                        <a:pt x="123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53" name="Freeform 13"/>
                <p:cNvSpPr>
                  <a:spLocks/>
                </p:cNvSpPr>
                <p:nvPr/>
              </p:nvSpPr>
              <p:spPr bwMode="auto">
                <a:xfrm>
                  <a:off x="1787" y="2326"/>
                  <a:ext cx="223" cy="199"/>
                </a:xfrm>
                <a:custGeom>
                  <a:avLst/>
                  <a:gdLst>
                    <a:gd name="T0" fmla="*/ 0 w 223"/>
                    <a:gd name="T1" fmla="*/ 26 h 199"/>
                    <a:gd name="T2" fmla="*/ 32 w 223"/>
                    <a:gd name="T3" fmla="*/ 38 h 199"/>
                    <a:gd name="T4" fmla="*/ 46 w 223"/>
                    <a:gd name="T5" fmla="*/ 52 h 199"/>
                    <a:gd name="T6" fmla="*/ 67 w 223"/>
                    <a:gd name="T7" fmla="*/ 43 h 199"/>
                    <a:gd name="T8" fmla="*/ 90 w 223"/>
                    <a:gd name="T9" fmla="*/ 35 h 199"/>
                    <a:gd name="T10" fmla="*/ 100 w 223"/>
                    <a:gd name="T11" fmla="*/ 38 h 199"/>
                    <a:gd name="T12" fmla="*/ 104 w 223"/>
                    <a:gd name="T13" fmla="*/ 51 h 199"/>
                    <a:gd name="T14" fmla="*/ 109 w 223"/>
                    <a:gd name="T15" fmla="*/ 82 h 199"/>
                    <a:gd name="T16" fmla="*/ 106 w 223"/>
                    <a:gd name="T17" fmla="*/ 127 h 199"/>
                    <a:gd name="T18" fmla="*/ 106 w 223"/>
                    <a:gd name="T19" fmla="*/ 161 h 199"/>
                    <a:gd name="T20" fmla="*/ 111 w 223"/>
                    <a:gd name="T21" fmla="*/ 185 h 199"/>
                    <a:gd name="T22" fmla="*/ 118 w 223"/>
                    <a:gd name="T23" fmla="*/ 199 h 199"/>
                    <a:gd name="T24" fmla="*/ 130 w 223"/>
                    <a:gd name="T25" fmla="*/ 197 h 199"/>
                    <a:gd name="T26" fmla="*/ 144 w 223"/>
                    <a:gd name="T27" fmla="*/ 185 h 199"/>
                    <a:gd name="T28" fmla="*/ 158 w 223"/>
                    <a:gd name="T29" fmla="*/ 169 h 199"/>
                    <a:gd name="T30" fmla="*/ 177 w 223"/>
                    <a:gd name="T31" fmla="*/ 154 h 199"/>
                    <a:gd name="T32" fmla="*/ 200 w 223"/>
                    <a:gd name="T33" fmla="*/ 143 h 199"/>
                    <a:gd name="T34" fmla="*/ 214 w 223"/>
                    <a:gd name="T35" fmla="*/ 140 h 199"/>
                    <a:gd name="T36" fmla="*/ 223 w 223"/>
                    <a:gd name="T37" fmla="*/ 130 h 199"/>
                    <a:gd name="T38" fmla="*/ 221 w 223"/>
                    <a:gd name="T39" fmla="*/ 119 h 199"/>
                    <a:gd name="T40" fmla="*/ 207 w 223"/>
                    <a:gd name="T41" fmla="*/ 109 h 199"/>
                    <a:gd name="T42" fmla="*/ 186 w 223"/>
                    <a:gd name="T43" fmla="*/ 112 h 199"/>
                    <a:gd name="T44" fmla="*/ 161 w 223"/>
                    <a:gd name="T45" fmla="*/ 130 h 199"/>
                    <a:gd name="T46" fmla="*/ 140 w 223"/>
                    <a:gd name="T47" fmla="*/ 146 h 199"/>
                    <a:gd name="T48" fmla="*/ 129 w 223"/>
                    <a:gd name="T49" fmla="*/ 146 h 199"/>
                    <a:gd name="T50" fmla="*/ 129 w 223"/>
                    <a:gd name="T51" fmla="*/ 125 h 199"/>
                    <a:gd name="T52" fmla="*/ 132 w 223"/>
                    <a:gd name="T53" fmla="*/ 88 h 199"/>
                    <a:gd name="T54" fmla="*/ 132 w 223"/>
                    <a:gd name="T55" fmla="*/ 51 h 199"/>
                    <a:gd name="T56" fmla="*/ 127 w 223"/>
                    <a:gd name="T57" fmla="*/ 28 h 199"/>
                    <a:gd name="T58" fmla="*/ 116 w 223"/>
                    <a:gd name="T59" fmla="*/ 7 h 199"/>
                    <a:gd name="T60" fmla="*/ 93 w 223"/>
                    <a:gd name="T61" fmla="*/ 0 h 199"/>
                    <a:gd name="T62" fmla="*/ 66 w 223"/>
                    <a:gd name="T63" fmla="*/ 0 h 199"/>
                    <a:gd name="T64" fmla="*/ 35 w 223"/>
                    <a:gd name="T65" fmla="*/ 10 h 199"/>
                    <a:gd name="T66" fmla="*/ 0 w 223"/>
                    <a:gd name="T67" fmla="*/ 26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3" h="199">
                      <a:moveTo>
                        <a:pt x="0" y="26"/>
                      </a:moveTo>
                      <a:lnTo>
                        <a:pt x="32" y="38"/>
                      </a:lnTo>
                      <a:lnTo>
                        <a:pt x="46" y="52"/>
                      </a:lnTo>
                      <a:lnTo>
                        <a:pt x="67" y="43"/>
                      </a:lnTo>
                      <a:lnTo>
                        <a:pt x="90" y="35"/>
                      </a:lnTo>
                      <a:lnTo>
                        <a:pt x="100" y="38"/>
                      </a:lnTo>
                      <a:lnTo>
                        <a:pt x="104" y="51"/>
                      </a:lnTo>
                      <a:lnTo>
                        <a:pt x="109" y="82"/>
                      </a:lnTo>
                      <a:lnTo>
                        <a:pt x="106" y="127"/>
                      </a:lnTo>
                      <a:lnTo>
                        <a:pt x="106" y="161"/>
                      </a:lnTo>
                      <a:lnTo>
                        <a:pt x="111" y="185"/>
                      </a:lnTo>
                      <a:lnTo>
                        <a:pt x="118" y="199"/>
                      </a:lnTo>
                      <a:lnTo>
                        <a:pt x="130" y="197"/>
                      </a:lnTo>
                      <a:lnTo>
                        <a:pt x="144" y="185"/>
                      </a:lnTo>
                      <a:lnTo>
                        <a:pt x="158" y="169"/>
                      </a:lnTo>
                      <a:lnTo>
                        <a:pt x="177" y="154"/>
                      </a:lnTo>
                      <a:lnTo>
                        <a:pt x="200" y="143"/>
                      </a:lnTo>
                      <a:lnTo>
                        <a:pt x="214" y="140"/>
                      </a:lnTo>
                      <a:lnTo>
                        <a:pt x="223" y="130"/>
                      </a:lnTo>
                      <a:lnTo>
                        <a:pt x="221" y="119"/>
                      </a:lnTo>
                      <a:lnTo>
                        <a:pt x="207" y="109"/>
                      </a:lnTo>
                      <a:lnTo>
                        <a:pt x="186" y="112"/>
                      </a:lnTo>
                      <a:lnTo>
                        <a:pt x="161" y="130"/>
                      </a:lnTo>
                      <a:lnTo>
                        <a:pt x="140" y="146"/>
                      </a:lnTo>
                      <a:lnTo>
                        <a:pt x="129" y="146"/>
                      </a:lnTo>
                      <a:lnTo>
                        <a:pt x="129" y="125"/>
                      </a:lnTo>
                      <a:lnTo>
                        <a:pt x="132" y="88"/>
                      </a:lnTo>
                      <a:lnTo>
                        <a:pt x="132" y="51"/>
                      </a:lnTo>
                      <a:lnTo>
                        <a:pt x="127" y="28"/>
                      </a:lnTo>
                      <a:lnTo>
                        <a:pt x="116" y="7"/>
                      </a:lnTo>
                      <a:lnTo>
                        <a:pt x="93" y="0"/>
                      </a:lnTo>
                      <a:lnTo>
                        <a:pt x="66" y="0"/>
                      </a:lnTo>
                      <a:lnTo>
                        <a:pt x="35" y="1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54" name="Freeform 14"/>
                <p:cNvSpPr>
                  <a:spLocks/>
                </p:cNvSpPr>
                <p:nvPr/>
              </p:nvSpPr>
              <p:spPr bwMode="auto">
                <a:xfrm>
                  <a:off x="1808" y="2438"/>
                  <a:ext cx="173" cy="180"/>
                </a:xfrm>
                <a:custGeom>
                  <a:avLst/>
                  <a:gdLst>
                    <a:gd name="T0" fmla="*/ 43 w 173"/>
                    <a:gd name="T1" fmla="*/ 0 h 180"/>
                    <a:gd name="T2" fmla="*/ 33 w 173"/>
                    <a:gd name="T3" fmla="*/ 18 h 180"/>
                    <a:gd name="T4" fmla="*/ 14 w 173"/>
                    <a:gd name="T5" fmla="*/ 22 h 180"/>
                    <a:gd name="T6" fmla="*/ 0 w 173"/>
                    <a:gd name="T7" fmla="*/ 20 h 180"/>
                    <a:gd name="T8" fmla="*/ 20 w 173"/>
                    <a:gd name="T9" fmla="*/ 55 h 180"/>
                    <a:gd name="T10" fmla="*/ 35 w 173"/>
                    <a:gd name="T11" fmla="*/ 92 h 180"/>
                    <a:gd name="T12" fmla="*/ 43 w 173"/>
                    <a:gd name="T13" fmla="*/ 120 h 180"/>
                    <a:gd name="T14" fmla="*/ 48 w 173"/>
                    <a:gd name="T15" fmla="*/ 153 h 180"/>
                    <a:gd name="T16" fmla="*/ 57 w 173"/>
                    <a:gd name="T17" fmla="*/ 170 h 180"/>
                    <a:gd name="T18" fmla="*/ 73 w 173"/>
                    <a:gd name="T19" fmla="*/ 180 h 180"/>
                    <a:gd name="T20" fmla="*/ 83 w 173"/>
                    <a:gd name="T21" fmla="*/ 179 h 180"/>
                    <a:gd name="T22" fmla="*/ 90 w 173"/>
                    <a:gd name="T23" fmla="*/ 167 h 180"/>
                    <a:gd name="T24" fmla="*/ 104 w 173"/>
                    <a:gd name="T25" fmla="*/ 148 h 180"/>
                    <a:gd name="T26" fmla="*/ 124 w 173"/>
                    <a:gd name="T27" fmla="*/ 130 h 180"/>
                    <a:gd name="T28" fmla="*/ 140 w 173"/>
                    <a:gd name="T29" fmla="*/ 119 h 180"/>
                    <a:gd name="T30" fmla="*/ 160 w 173"/>
                    <a:gd name="T31" fmla="*/ 113 h 180"/>
                    <a:gd name="T32" fmla="*/ 169 w 173"/>
                    <a:gd name="T33" fmla="*/ 104 h 180"/>
                    <a:gd name="T34" fmla="*/ 173 w 173"/>
                    <a:gd name="T35" fmla="*/ 90 h 180"/>
                    <a:gd name="T36" fmla="*/ 166 w 173"/>
                    <a:gd name="T37" fmla="*/ 79 h 180"/>
                    <a:gd name="T38" fmla="*/ 150 w 173"/>
                    <a:gd name="T39" fmla="*/ 72 h 180"/>
                    <a:gd name="T40" fmla="*/ 129 w 173"/>
                    <a:gd name="T41" fmla="*/ 85 h 180"/>
                    <a:gd name="T42" fmla="*/ 111 w 173"/>
                    <a:gd name="T43" fmla="*/ 104 h 180"/>
                    <a:gd name="T44" fmla="*/ 92 w 173"/>
                    <a:gd name="T45" fmla="*/ 125 h 180"/>
                    <a:gd name="T46" fmla="*/ 74 w 173"/>
                    <a:gd name="T47" fmla="*/ 134 h 180"/>
                    <a:gd name="T48" fmla="*/ 68 w 173"/>
                    <a:gd name="T49" fmla="*/ 127 h 180"/>
                    <a:gd name="T50" fmla="*/ 61 w 173"/>
                    <a:gd name="T51" fmla="*/ 100 h 180"/>
                    <a:gd name="T52" fmla="*/ 56 w 173"/>
                    <a:gd name="T53" fmla="*/ 72 h 180"/>
                    <a:gd name="T54" fmla="*/ 52 w 173"/>
                    <a:gd name="T55" fmla="*/ 43 h 180"/>
                    <a:gd name="T56" fmla="*/ 47 w 173"/>
                    <a:gd name="T57" fmla="*/ 20 h 180"/>
                    <a:gd name="T58" fmla="*/ 43 w 173"/>
                    <a:gd name="T5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3" h="180">
                      <a:moveTo>
                        <a:pt x="43" y="0"/>
                      </a:moveTo>
                      <a:lnTo>
                        <a:pt x="33" y="18"/>
                      </a:lnTo>
                      <a:lnTo>
                        <a:pt x="14" y="22"/>
                      </a:lnTo>
                      <a:lnTo>
                        <a:pt x="0" y="20"/>
                      </a:lnTo>
                      <a:lnTo>
                        <a:pt x="20" y="55"/>
                      </a:lnTo>
                      <a:lnTo>
                        <a:pt x="35" y="92"/>
                      </a:lnTo>
                      <a:lnTo>
                        <a:pt x="43" y="120"/>
                      </a:lnTo>
                      <a:lnTo>
                        <a:pt x="48" y="153"/>
                      </a:lnTo>
                      <a:lnTo>
                        <a:pt x="57" y="170"/>
                      </a:lnTo>
                      <a:lnTo>
                        <a:pt x="73" y="180"/>
                      </a:lnTo>
                      <a:lnTo>
                        <a:pt x="83" y="179"/>
                      </a:lnTo>
                      <a:lnTo>
                        <a:pt x="90" y="167"/>
                      </a:lnTo>
                      <a:lnTo>
                        <a:pt x="104" y="148"/>
                      </a:lnTo>
                      <a:lnTo>
                        <a:pt x="124" y="130"/>
                      </a:lnTo>
                      <a:lnTo>
                        <a:pt x="140" y="119"/>
                      </a:lnTo>
                      <a:lnTo>
                        <a:pt x="160" y="113"/>
                      </a:lnTo>
                      <a:lnTo>
                        <a:pt x="169" y="104"/>
                      </a:lnTo>
                      <a:lnTo>
                        <a:pt x="173" y="90"/>
                      </a:lnTo>
                      <a:lnTo>
                        <a:pt x="166" y="79"/>
                      </a:lnTo>
                      <a:lnTo>
                        <a:pt x="150" y="72"/>
                      </a:lnTo>
                      <a:lnTo>
                        <a:pt x="129" y="85"/>
                      </a:lnTo>
                      <a:lnTo>
                        <a:pt x="111" y="104"/>
                      </a:lnTo>
                      <a:lnTo>
                        <a:pt x="92" y="125"/>
                      </a:lnTo>
                      <a:lnTo>
                        <a:pt x="74" y="134"/>
                      </a:lnTo>
                      <a:lnTo>
                        <a:pt x="68" y="127"/>
                      </a:lnTo>
                      <a:lnTo>
                        <a:pt x="61" y="100"/>
                      </a:lnTo>
                      <a:lnTo>
                        <a:pt x="56" y="72"/>
                      </a:lnTo>
                      <a:lnTo>
                        <a:pt x="52" y="43"/>
                      </a:lnTo>
                      <a:lnTo>
                        <a:pt x="47" y="2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grpSp>
              <p:nvGrpSpPr>
                <p:cNvPr id="155" name="Group 17"/>
                <p:cNvGrpSpPr>
                  <a:grpSpLocks/>
                </p:cNvGrpSpPr>
                <p:nvPr/>
              </p:nvGrpSpPr>
              <p:grpSpPr bwMode="auto">
                <a:xfrm>
                  <a:off x="1505" y="2415"/>
                  <a:ext cx="281" cy="290"/>
                  <a:chOff x="1505" y="2415"/>
                  <a:chExt cx="281" cy="290"/>
                </a:xfrm>
                <a:grpFill/>
              </p:grpSpPr>
              <p:sp>
                <p:nvSpPr>
                  <p:cNvPr id="157" name="Freeform 15"/>
                  <p:cNvSpPr>
                    <a:spLocks/>
                  </p:cNvSpPr>
                  <p:nvPr/>
                </p:nvSpPr>
                <p:spPr bwMode="auto">
                  <a:xfrm>
                    <a:off x="1542" y="2415"/>
                    <a:ext cx="244" cy="286"/>
                  </a:xfrm>
                  <a:custGeom>
                    <a:avLst/>
                    <a:gdLst>
                      <a:gd name="T0" fmla="*/ 27 w 244"/>
                      <a:gd name="T1" fmla="*/ 29 h 286"/>
                      <a:gd name="T2" fmla="*/ 57 w 244"/>
                      <a:gd name="T3" fmla="*/ 11 h 286"/>
                      <a:gd name="T4" fmla="*/ 86 w 244"/>
                      <a:gd name="T5" fmla="*/ 3 h 286"/>
                      <a:gd name="T6" fmla="*/ 119 w 244"/>
                      <a:gd name="T7" fmla="*/ 0 h 286"/>
                      <a:gd name="T8" fmla="*/ 151 w 244"/>
                      <a:gd name="T9" fmla="*/ 3 h 286"/>
                      <a:gd name="T10" fmla="*/ 177 w 244"/>
                      <a:gd name="T11" fmla="*/ 11 h 286"/>
                      <a:gd name="T12" fmla="*/ 200 w 244"/>
                      <a:gd name="T13" fmla="*/ 27 h 286"/>
                      <a:gd name="T14" fmla="*/ 220 w 244"/>
                      <a:gd name="T15" fmla="*/ 48 h 286"/>
                      <a:gd name="T16" fmla="*/ 233 w 244"/>
                      <a:gd name="T17" fmla="*/ 71 h 286"/>
                      <a:gd name="T18" fmla="*/ 239 w 244"/>
                      <a:gd name="T19" fmla="*/ 99 h 286"/>
                      <a:gd name="T20" fmla="*/ 244 w 244"/>
                      <a:gd name="T21" fmla="*/ 128 h 286"/>
                      <a:gd name="T22" fmla="*/ 244 w 244"/>
                      <a:gd name="T23" fmla="*/ 158 h 286"/>
                      <a:gd name="T24" fmla="*/ 239 w 244"/>
                      <a:gd name="T25" fmla="*/ 184 h 286"/>
                      <a:gd name="T26" fmla="*/ 233 w 244"/>
                      <a:gd name="T27" fmla="*/ 210 h 286"/>
                      <a:gd name="T28" fmla="*/ 215 w 244"/>
                      <a:gd name="T29" fmla="*/ 234 h 286"/>
                      <a:gd name="T30" fmla="*/ 196 w 244"/>
                      <a:gd name="T31" fmla="*/ 250 h 286"/>
                      <a:gd name="T32" fmla="*/ 177 w 244"/>
                      <a:gd name="T33" fmla="*/ 266 h 286"/>
                      <a:gd name="T34" fmla="*/ 154 w 244"/>
                      <a:gd name="T35" fmla="*/ 281 h 286"/>
                      <a:gd name="T36" fmla="*/ 123 w 244"/>
                      <a:gd name="T37" fmla="*/ 286 h 286"/>
                      <a:gd name="T38" fmla="*/ 97 w 244"/>
                      <a:gd name="T39" fmla="*/ 286 h 286"/>
                      <a:gd name="T40" fmla="*/ 58 w 244"/>
                      <a:gd name="T41" fmla="*/ 280 h 286"/>
                      <a:gd name="T42" fmla="*/ 111 w 244"/>
                      <a:gd name="T43" fmla="*/ 271 h 286"/>
                      <a:gd name="T44" fmla="*/ 145 w 244"/>
                      <a:gd name="T45" fmla="*/ 264 h 286"/>
                      <a:gd name="T46" fmla="*/ 172 w 244"/>
                      <a:gd name="T47" fmla="*/ 245 h 286"/>
                      <a:gd name="T48" fmla="*/ 196 w 244"/>
                      <a:gd name="T49" fmla="*/ 224 h 286"/>
                      <a:gd name="T50" fmla="*/ 212 w 244"/>
                      <a:gd name="T51" fmla="*/ 200 h 286"/>
                      <a:gd name="T52" fmla="*/ 222 w 244"/>
                      <a:gd name="T53" fmla="*/ 173 h 286"/>
                      <a:gd name="T54" fmla="*/ 220 w 244"/>
                      <a:gd name="T55" fmla="*/ 142 h 286"/>
                      <a:gd name="T56" fmla="*/ 218 w 244"/>
                      <a:gd name="T57" fmla="*/ 111 h 286"/>
                      <a:gd name="T58" fmla="*/ 212 w 244"/>
                      <a:gd name="T59" fmla="*/ 81 h 286"/>
                      <a:gd name="T60" fmla="*/ 199 w 244"/>
                      <a:gd name="T61" fmla="*/ 58 h 286"/>
                      <a:gd name="T62" fmla="*/ 181 w 244"/>
                      <a:gd name="T63" fmla="*/ 41 h 286"/>
                      <a:gd name="T64" fmla="*/ 158 w 244"/>
                      <a:gd name="T65" fmla="*/ 29 h 286"/>
                      <a:gd name="T66" fmla="*/ 131 w 244"/>
                      <a:gd name="T67" fmla="*/ 21 h 286"/>
                      <a:gd name="T68" fmla="*/ 104 w 244"/>
                      <a:gd name="T69" fmla="*/ 20 h 286"/>
                      <a:gd name="T70" fmla="*/ 72 w 244"/>
                      <a:gd name="T71" fmla="*/ 27 h 286"/>
                      <a:gd name="T72" fmla="*/ 44 w 244"/>
                      <a:gd name="T73" fmla="*/ 34 h 286"/>
                      <a:gd name="T74" fmla="*/ 22 w 244"/>
                      <a:gd name="T75" fmla="*/ 46 h 286"/>
                      <a:gd name="T76" fmla="*/ 0 w 244"/>
                      <a:gd name="T77" fmla="*/ 66 h 286"/>
                      <a:gd name="T78" fmla="*/ 21 w 244"/>
                      <a:gd name="T79" fmla="*/ 36 h 286"/>
                      <a:gd name="T80" fmla="*/ 36 w 244"/>
                      <a:gd name="T81" fmla="*/ 27 h 286"/>
                      <a:gd name="T82" fmla="*/ 27 w 244"/>
                      <a:gd name="T83" fmla="*/ 29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4" h="286">
                        <a:moveTo>
                          <a:pt x="27" y="29"/>
                        </a:moveTo>
                        <a:lnTo>
                          <a:pt x="57" y="11"/>
                        </a:lnTo>
                        <a:lnTo>
                          <a:pt x="86" y="3"/>
                        </a:lnTo>
                        <a:lnTo>
                          <a:pt x="119" y="0"/>
                        </a:lnTo>
                        <a:lnTo>
                          <a:pt x="151" y="3"/>
                        </a:lnTo>
                        <a:lnTo>
                          <a:pt x="177" y="11"/>
                        </a:lnTo>
                        <a:lnTo>
                          <a:pt x="200" y="27"/>
                        </a:lnTo>
                        <a:lnTo>
                          <a:pt x="220" y="48"/>
                        </a:lnTo>
                        <a:lnTo>
                          <a:pt x="233" y="71"/>
                        </a:lnTo>
                        <a:lnTo>
                          <a:pt x="239" y="99"/>
                        </a:lnTo>
                        <a:lnTo>
                          <a:pt x="244" y="128"/>
                        </a:lnTo>
                        <a:lnTo>
                          <a:pt x="244" y="158"/>
                        </a:lnTo>
                        <a:lnTo>
                          <a:pt x="239" y="184"/>
                        </a:lnTo>
                        <a:lnTo>
                          <a:pt x="233" y="210"/>
                        </a:lnTo>
                        <a:lnTo>
                          <a:pt x="215" y="234"/>
                        </a:lnTo>
                        <a:lnTo>
                          <a:pt x="196" y="250"/>
                        </a:lnTo>
                        <a:lnTo>
                          <a:pt x="177" y="266"/>
                        </a:lnTo>
                        <a:lnTo>
                          <a:pt x="154" y="281"/>
                        </a:lnTo>
                        <a:lnTo>
                          <a:pt x="123" y="286"/>
                        </a:lnTo>
                        <a:lnTo>
                          <a:pt x="97" y="286"/>
                        </a:lnTo>
                        <a:lnTo>
                          <a:pt x="58" y="280"/>
                        </a:lnTo>
                        <a:lnTo>
                          <a:pt x="111" y="271"/>
                        </a:lnTo>
                        <a:lnTo>
                          <a:pt x="145" y="264"/>
                        </a:lnTo>
                        <a:lnTo>
                          <a:pt x="172" y="245"/>
                        </a:lnTo>
                        <a:lnTo>
                          <a:pt x="196" y="224"/>
                        </a:lnTo>
                        <a:lnTo>
                          <a:pt x="212" y="200"/>
                        </a:lnTo>
                        <a:lnTo>
                          <a:pt x="222" y="173"/>
                        </a:lnTo>
                        <a:lnTo>
                          <a:pt x="220" y="142"/>
                        </a:lnTo>
                        <a:lnTo>
                          <a:pt x="218" y="111"/>
                        </a:lnTo>
                        <a:lnTo>
                          <a:pt x="212" y="81"/>
                        </a:lnTo>
                        <a:lnTo>
                          <a:pt x="199" y="58"/>
                        </a:lnTo>
                        <a:lnTo>
                          <a:pt x="181" y="41"/>
                        </a:lnTo>
                        <a:lnTo>
                          <a:pt x="158" y="29"/>
                        </a:lnTo>
                        <a:lnTo>
                          <a:pt x="131" y="21"/>
                        </a:lnTo>
                        <a:lnTo>
                          <a:pt x="104" y="20"/>
                        </a:lnTo>
                        <a:lnTo>
                          <a:pt x="72" y="27"/>
                        </a:lnTo>
                        <a:lnTo>
                          <a:pt x="44" y="34"/>
                        </a:lnTo>
                        <a:lnTo>
                          <a:pt x="22" y="46"/>
                        </a:lnTo>
                        <a:lnTo>
                          <a:pt x="0" y="66"/>
                        </a:lnTo>
                        <a:lnTo>
                          <a:pt x="21" y="36"/>
                        </a:lnTo>
                        <a:lnTo>
                          <a:pt x="36" y="27"/>
                        </a:lnTo>
                        <a:lnTo>
                          <a:pt x="27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  <p:sp>
                <p:nvSpPr>
                  <p:cNvPr id="158" name="Freeform 16"/>
                  <p:cNvSpPr>
                    <a:spLocks/>
                  </p:cNvSpPr>
                  <p:nvPr/>
                </p:nvSpPr>
                <p:spPr bwMode="auto">
                  <a:xfrm>
                    <a:off x="1505" y="2428"/>
                    <a:ext cx="223" cy="277"/>
                  </a:xfrm>
                  <a:custGeom>
                    <a:avLst/>
                    <a:gdLst>
                      <a:gd name="T0" fmla="*/ 119 w 223"/>
                      <a:gd name="T1" fmla="*/ 0 h 277"/>
                      <a:gd name="T2" fmla="*/ 83 w 223"/>
                      <a:gd name="T3" fmla="*/ 4 h 277"/>
                      <a:gd name="T4" fmla="*/ 55 w 223"/>
                      <a:gd name="T5" fmla="*/ 17 h 277"/>
                      <a:gd name="T6" fmla="*/ 27 w 223"/>
                      <a:gd name="T7" fmla="*/ 46 h 277"/>
                      <a:gd name="T8" fmla="*/ 12 w 223"/>
                      <a:gd name="T9" fmla="*/ 72 h 277"/>
                      <a:gd name="T10" fmla="*/ 3 w 223"/>
                      <a:gd name="T11" fmla="*/ 98 h 277"/>
                      <a:gd name="T12" fmla="*/ 0 w 223"/>
                      <a:gd name="T13" fmla="*/ 135 h 277"/>
                      <a:gd name="T14" fmla="*/ 1 w 223"/>
                      <a:gd name="T15" fmla="*/ 168 h 277"/>
                      <a:gd name="T16" fmla="*/ 6 w 223"/>
                      <a:gd name="T17" fmla="*/ 196 h 277"/>
                      <a:gd name="T18" fmla="*/ 20 w 223"/>
                      <a:gd name="T19" fmla="*/ 224 h 277"/>
                      <a:gd name="T20" fmla="*/ 40 w 223"/>
                      <a:gd name="T21" fmla="*/ 245 h 277"/>
                      <a:gd name="T22" fmla="*/ 61 w 223"/>
                      <a:gd name="T23" fmla="*/ 260 h 277"/>
                      <a:gd name="T24" fmla="*/ 83 w 223"/>
                      <a:gd name="T25" fmla="*/ 273 h 277"/>
                      <a:gd name="T26" fmla="*/ 114 w 223"/>
                      <a:gd name="T27" fmla="*/ 277 h 277"/>
                      <a:gd name="T28" fmla="*/ 134 w 223"/>
                      <a:gd name="T29" fmla="*/ 277 h 277"/>
                      <a:gd name="T30" fmla="*/ 160 w 223"/>
                      <a:gd name="T31" fmla="*/ 271 h 277"/>
                      <a:gd name="T32" fmla="*/ 177 w 223"/>
                      <a:gd name="T33" fmla="*/ 268 h 277"/>
                      <a:gd name="T34" fmla="*/ 223 w 223"/>
                      <a:gd name="T35" fmla="*/ 237 h 277"/>
                      <a:gd name="T36" fmla="*/ 184 w 223"/>
                      <a:gd name="T37" fmla="*/ 252 h 277"/>
                      <a:gd name="T38" fmla="*/ 155 w 223"/>
                      <a:gd name="T39" fmla="*/ 260 h 277"/>
                      <a:gd name="T40" fmla="*/ 127 w 223"/>
                      <a:gd name="T41" fmla="*/ 261 h 277"/>
                      <a:gd name="T42" fmla="*/ 101 w 223"/>
                      <a:gd name="T43" fmla="*/ 256 h 277"/>
                      <a:gd name="T44" fmla="*/ 78 w 223"/>
                      <a:gd name="T45" fmla="*/ 252 h 277"/>
                      <a:gd name="T46" fmla="*/ 59 w 223"/>
                      <a:gd name="T47" fmla="*/ 238 h 277"/>
                      <a:gd name="T48" fmla="*/ 40 w 223"/>
                      <a:gd name="T49" fmla="*/ 217 h 277"/>
                      <a:gd name="T50" fmla="*/ 27 w 223"/>
                      <a:gd name="T51" fmla="*/ 196 h 277"/>
                      <a:gd name="T52" fmla="*/ 22 w 223"/>
                      <a:gd name="T53" fmla="*/ 180 h 277"/>
                      <a:gd name="T54" fmla="*/ 17 w 223"/>
                      <a:gd name="T55" fmla="*/ 153 h 277"/>
                      <a:gd name="T56" fmla="*/ 15 w 223"/>
                      <a:gd name="T57" fmla="*/ 127 h 277"/>
                      <a:gd name="T58" fmla="*/ 22 w 223"/>
                      <a:gd name="T59" fmla="*/ 98 h 277"/>
                      <a:gd name="T60" fmla="*/ 32 w 223"/>
                      <a:gd name="T61" fmla="*/ 70 h 277"/>
                      <a:gd name="T62" fmla="*/ 50 w 223"/>
                      <a:gd name="T63" fmla="*/ 47 h 277"/>
                      <a:gd name="T64" fmla="*/ 69 w 223"/>
                      <a:gd name="T65" fmla="*/ 28 h 277"/>
                      <a:gd name="T66" fmla="*/ 90 w 223"/>
                      <a:gd name="T67" fmla="*/ 17 h 277"/>
                      <a:gd name="T68" fmla="*/ 106 w 223"/>
                      <a:gd name="T69" fmla="*/ 9 h 277"/>
                      <a:gd name="T70" fmla="*/ 119 w 223"/>
                      <a:gd name="T71" fmla="*/ 0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23" h="277">
                        <a:moveTo>
                          <a:pt x="119" y="0"/>
                        </a:moveTo>
                        <a:lnTo>
                          <a:pt x="83" y="4"/>
                        </a:lnTo>
                        <a:lnTo>
                          <a:pt x="55" y="17"/>
                        </a:lnTo>
                        <a:lnTo>
                          <a:pt x="27" y="46"/>
                        </a:lnTo>
                        <a:lnTo>
                          <a:pt x="12" y="72"/>
                        </a:lnTo>
                        <a:lnTo>
                          <a:pt x="3" y="98"/>
                        </a:lnTo>
                        <a:lnTo>
                          <a:pt x="0" y="135"/>
                        </a:lnTo>
                        <a:lnTo>
                          <a:pt x="1" y="168"/>
                        </a:lnTo>
                        <a:lnTo>
                          <a:pt x="6" y="196"/>
                        </a:lnTo>
                        <a:lnTo>
                          <a:pt x="20" y="224"/>
                        </a:lnTo>
                        <a:lnTo>
                          <a:pt x="40" y="245"/>
                        </a:lnTo>
                        <a:lnTo>
                          <a:pt x="61" y="260"/>
                        </a:lnTo>
                        <a:lnTo>
                          <a:pt x="83" y="273"/>
                        </a:lnTo>
                        <a:lnTo>
                          <a:pt x="114" y="277"/>
                        </a:lnTo>
                        <a:lnTo>
                          <a:pt x="134" y="277"/>
                        </a:lnTo>
                        <a:lnTo>
                          <a:pt x="160" y="271"/>
                        </a:lnTo>
                        <a:lnTo>
                          <a:pt x="177" y="268"/>
                        </a:lnTo>
                        <a:lnTo>
                          <a:pt x="223" y="237"/>
                        </a:lnTo>
                        <a:lnTo>
                          <a:pt x="184" y="252"/>
                        </a:lnTo>
                        <a:lnTo>
                          <a:pt x="155" y="260"/>
                        </a:lnTo>
                        <a:lnTo>
                          <a:pt x="127" y="261"/>
                        </a:lnTo>
                        <a:lnTo>
                          <a:pt x="101" y="256"/>
                        </a:lnTo>
                        <a:lnTo>
                          <a:pt x="78" y="252"/>
                        </a:lnTo>
                        <a:lnTo>
                          <a:pt x="59" y="238"/>
                        </a:lnTo>
                        <a:lnTo>
                          <a:pt x="40" y="217"/>
                        </a:lnTo>
                        <a:lnTo>
                          <a:pt x="27" y="196"/>
                        </a:lnTo>
                        <a:lnTo>
                          <a:pt x="22" y="180"/>
                        </a:lnTo>
                        <a:lnTo>
                          <a:pt x="17" y="153"/>
                        </a:lnTo>
                        <a:lnTo>
                          <a:pt x="15" y="127"/>
                        </a:lnTo>
                        <a:lnTo>
                          <a:pt x="22" y="98"/>
                        </a:lnTo>
                        <a:lnTo>
                          <a:pt x="32" y="70"/>
                        </a:lnTo>
                        <a:lnTo>
                          <a:pt x="50" y="47"/>
                        </a:lnTo>
                        <a:lnTo>
                          <a:pt x="69" y="28"/>
                        </a:lnTo>
                        <a:lnTo>
                          <a:pt x="90" y="17"/>
                        </a:lnTo>
                        <a:lnTo>
                          <a:pt x="106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</p:grpSp>
            <p:sp>
              <p:nvSpPr>
                <p:cNvPr id="156" name="Freeform 18"/>
                <p:cNvSpPr>
                  <a:spLocks/>
                </p:cNvSpPr>
                <p:nvPr/>
              </p:nvSpPr>
              <p:spPr bwMode="auto">
                <a:xfrm>
                  <a:off x="1682" y="2387"/>
                  <a:ext cx="117" cy="65"/>
                </a:xfrm>
                <a:custGeom>
                  <a:avLst/>
                  <a:gdLst>
                    <a:gd name="T0" fmla="*/ 0 w 117"/>
                    <a:gd name="T1" fmla="*/ 16 h 65"/>
                    <a:gd name="T2" fmla="*/ 26 w 117"/>
                    <a:gd name="T3" fmla="*/ 5 h 65"/>
                    <a:gd name="T4" fmla="*/ 48 w 117"/>
                    <a:gd name="T5" fmla="*/ 2 h 65"/>
                    <a:gd name="T6" fmla="*/ 70 w 117"/>
                    <a:gd name="T7" fmla="*/ 0 h 65"/>
                    <a:gd name="T8" fmla="*/ 81 w 117"/>
                    <a:gd name="T9" fmla="*/ 0 h 65"/>
                    <a:gd name="T10" fmla="*/ 85 w 117"/>
                    <a:gd name="T11" fmla="*/ 10 h 65"/>
                    <a:gd name="T12" fmla="*/ 83 w 117"/>
                    <a:gd name="T13" fmla="*/ 21 h 65"/>
                    <a:gd name="T14" fmla="*/ 88 w 117"/>
                    <a:gd name="T15" fmla="*/ 35 h 65"/>
                    <a:gd name="T16" fmla="*/ 101 w 117"/>
                    <a:gd name="T17" fmla="*/ 44 h 65"/>
                    <a:gd name="T18" fmla="*/ 111 w 117"/>
                    <a:gd name="T19" fmla="*/ 46 h 65"/>
                    <a:gd name="T20" fmla="*/ 117 w 117"/>
                    <a:gd name="T21" fmla="*/ 65 h 65"/>
                    <a:gd name="T22" fmla="*/ 86 w 117"/>
                    <a:gd name="T23" fmla="*/ 53 h 65"/>
                    <a:gd name="T24" fmla="*/ 67 w 117"/>
                    <a:gd name="T25" fmla="*/ 40 h 65"/>
                    <a:gd name="T26" fmla="*/ 44 w 117"/>
                    <a:gd name="T27" fmla="*/ 26 h 65"/>
                    <a:gd name="T28" fmla="*/ 23 w 117"/>
                    <a:gd name="T29" fmla="*/ 19 h 65"/>
                    <a:gd name="T30" fmla="*/ 0 w 117"/>
                    <a:gd name="T31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65">
                      <a:moveTo>
                        <a:pt x="0" y="16"/>
                      </a:moveTo>
                      <a:lnTo>
                        <a:pt x="26" y="5"/>
                      </a:lnTo>
                      <a:lnTo>
                        <a:pt x="48" y="2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85" y="10"/>
                      </a:lnTo>
                      <a:lnTo>
                        <a:pt x="83" y="21"/>
                      </a:lnTo>
                      <a:lnTo>
                        <a:pt x="88" y="35"/>
                      </a:lnTo>
                      <a:lnTo>
                        <a:pt x="101" y="44"/>
                      </a:lnTo>
                      <a:lnTo>
                        <a:pt x="111" y="46"/>
                      </a:lnTo>
                      <a:lnTo>
                        <a:pt x="117" y="65"/>
                      </a:lnTo>
                      <a:lnTo>
                        <a:pt x="86" y="53"/>
                      </a:lnTo>
                      <a:lnTo>
                        <a:pt x="67" y="40"/>
                      </a:lnTo>
                      <a:lnTo>
                        <a:pt x="44" y="26"/>
                      </a:lnTo>
                      <a:lnTo>
                        <a:pt x="23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14" name="Group 26"/>
              <p:cNvGrpSpPr>
                <a:grpSpLocks/>
              </p:cNvGrpSpPr>
              <p:nvPr/>
            </p:nvGrpSpPr>
            <p:grpSpPr bwMode="auto">
              <a:xfrm>
                <a:off x="5876926" y="3313113"/>
                <a:ext cx="876300" cy="1033463"/>
                <a:chOff x="3702" y="2087"/>
                <a:chExt cx="552" cy="651"/>
              </a:xfrm>
              <a:solidFill>
                <a:schemeClr val="bg1"/>
              </a:solidFill>
            </p:grpSpPr>
            <p:sp>
              <p:nvSpPr>
                <p:cNvPr id="143" name="Freeform 20"/>
                <p:cNvSpPr>
                  <a:spLocks/>
                </p:cNvSpPr>
                <p:nvPr/>
              </p:nvSpPr>
              <p:spPr bwMode="auto">
                <a:xfrm>
                  <a:off x="3903" y="2087"/>
                  <a:ext cx="240" cy="162"/>
                </a:xfrm>
                <a:custGeom>
                  <a:avLst/>
                  <a:gdLst>
                    <a:gd name="T0" fmla="*/ 71 w 240"/>
                    <a:gd name="T1" fmla="*/ 63 h 162"/>
                    <a:gd name="T2" fmla="*/ 86 w 240"/>
                    <a:gd name="T3" fmla="*/ 53 h 162"/>
                    <a:gd name="T4" fmla="*/ 96 w 240"/>
                    <a:gd name="T5" fmla="*/ 46 h 162"/>
                    <a:gd name="T6" fmla="*/ 106 w 240"/>
                    <a:gd name="T7" fmla="*/ 29 h 162"/>
                    <a:gd name="T8" fmla="*/ 117 w 240"/>
                    <a:gd name="T9" fmla="*/ 18 h 162"/>
                    <a:gd name="T10" fmla="*/ 138 w 240"/>
                    <a:gd name="T11" fmla="*/ 8 h 162"/>
                    <a:gd name="T12" fmla="*/ 162 w 240"/>
                    <a:gd name="T13" fmla="*/ 3 h 162"/>
                    <a:gd name="T14" fmla="*/ 187 w 240"/>
                    <a:gd name="T15" fmla="*/ 0 h 162"/>
                    <a:gd name="T16" fmla="*/ 213 w 240"/>
                    <a:gd name="T17" fmla="*/ 5 h 162"/>
                    <a:gd name="T18" fmla="*/ 225 w 240"/>
                    <a:gd name="T19" fmla="*/ 18 h 162"/>
                    <a:gd name="T20" fmla="*/ 235 w 240"/>
                    <a:gd name="T21" fmla="*/ 34 h 162"/>
                    <a:gd name="T22" fmla="*/ 240 w 240"/>
                    <a:gd name="T23" fmla="*/ 53 h 162"/>
                    <a:gd name="T24" fmla="*/ 237 w 240"/>
                    <a:gd name="T25" fmla="*/ 76 h 162"/>
                    <a:gd name="T26" fmla="*/ 230 w 240"/>
                    <a:gd name="T27" fmla="*/ 97 h 162"/>
                    <a:gd name="T28" fmla="*/ 218 w 240"/>
                    <a:gd name="T29" fmla="*/ 114 h 162"/>
                    <a:gd name="T30" fmla="*/ 206 w 240"/>
                    <a:gd name="T31" fmla="*/ 125 h 162"/>
                    <a:gd name="T32" fmla="*/ 190 w 240"/>
                    <a:gd name="T33" fmla="*/ 135 h 162"/>
                    <a:gd name="T34" fmla="*/ 171 w 240"/>
                    <a:gd name="T35" fmla="*/ 147 h 162"/>
                    <a:gd name="T36" fmla="*/ 146 w 240"/>
                    <a:gd name="T37" fmla="*/ 157 h 162"/>
                    <a:gd name="T38" fmla="*/ 123 w 240"/>
                    <a:gd name="T39" fmla="*/ 161 h 162"/>
                    <a:gd name="T40" fmla="*/ 102 w 240"/>
                    <a:gd name="T41" fmla="*/ 162 h 162"/>
                    <a:gd name="T42" fmla="*/ 83 w 240"/>
                    <a:gd name="T43" fmla="*/ 162 h 162"/>
                    <a:gd name="T44" fmla="*/ 71 w 240"/>
                    <a:gd name="T45" fmla="*/ 156 h 162"/>
                    <a:gd name="T46" fmla="*/ 66 w 240"/>
                    <a:gd name="T47" fmla="*/ 146 h 162"/>
                    <a:gd name="T48" fmla="*/ 62 w 240"/>
                    <a:gd name="T49" fmla="*/ 135 h 162"/>
                    <a:gd name="T50" fmla="*/ 57 w 240"/>
                    <a:gd name="T51" fmla="*/ 114 h 162"/>
                    <a:gd name="T52" fmla="*/ 57 w 240"/>
                    <a:gd name="T53" fmla="*/ 99 h 162"/>
                    <a:gd name="T54" fmla="*/ 60 w 240"/>
                    <a:gd name="T55" fmla="*/ 88 h 162"/>
                    <a:gd name="T56" fmla="*/ 41 w 240"/>
                    <a:gd name="T57" fmla="*/ 94 h 162"/>
                    <a:gd name="T58" fmla="*/ 16 w 240"/>
                    <a:gd name="T59" fmla="*/ 99 h 162"/>
                    <a:gd name="T60" fmla="*/ 3 w 240"/>
                    <a:gd name="T61" fmla="*/ 94 h 162"/>
                    <a:gd name="T62" fmla="*/ 0 w 240"/>
                    <a:gd name="T63" fmla="*/ 84 h 162"/>
                    <a:gd name="T64" fmla="*/ 3 w 240"/>
                    <a:gd name="T65" fmla="*/ 74 h 162"/>
                    <a:gd name="T66" fmla="*/ 13 w 240"/>
                    <a:gd name="T67" fmla="*/ 68 h 162"/>
                    <a:gd name="T68" fmla="*/ 31 w 240"/>
                    <a:gd name="T69" fmla="*/ 67 h 162"/>
                    <a:gd name="T70" fmla="*/ 57 w 240"/>
                    <a:gd name="T71" fmla="*/ 63 h 162"/>
                    <a:gd name="T72" fmla="*/ 71 w 240"/>
                    <a:gd name="T73" fmla="*/ 6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0" h="162">
                      <a:moveTo>
                        <a:pt x="71" y="63"/>
                      </a:moveTo>
                      <a:lnTo>
                        <a:pt x="86" y="53"/>
                      </a:lnTo>
                      <a:lnTo>
                        <a:pt x="96" y="46"/>
                      </a:lnTo>
                      <a:lnTo>
                        <a:pt x="106" y="29"/>
                      </a:lnTo>
                      <a:lnTo>
                        <a:pt x="117" y="18"/>
                      </a:lnTo>
                      <a:lnTo>
                        <a:pt x="138" y="8"/>
                      </a:lnTo>
                      <a:lnTo>
                        <a:pt x="162" y="3"/>
                      </a:lnTo>
                      <a:lnTo>
                        <a:pt x="187" y="0"/>
                      </a:lnTo>
                      <a:lnTo>
                        <a:pt x="213" y="5"/>
                      </a:lnTo>
                      <a:lnTo>
                        <a:pt x="225" y="18"/>
                      </a:lnTo>
                      <a:lnTo>
                        <a:pt x="235" y="34"/>
                      </a:lnTo>
                      <a:lnTo>
                        <a:pt x="240" y="53"/>
                      </a:lnTo>
                      <a:lnTo>
                        <a:pt x="237" y="76"/>
                      </a:lnTo>
                      <a:lnTo>
                        <a:pt x="230" y="97"/>
                      </a:lnTo>
                      <a:lnTo>
                        <a:pt x="218" y="114"/>
                      </a:lnTo>
                      <a:lnTo>
                        <a:pt x="206" y="125"/>
                      </a:lnTo>
                      <a:lnTo>
                        <a:pt x="190" y="135"/>
                      </a:lnTo>
                      <a:lnTo>
                        <a:pt x="171" y="147"/>
                      </a:lnTo>
                      <a:lnTo>
                        <a:pt x="146" y="157"/>
                      </a:lnTo>
                      <a:lnTo>
                        <a:pt x="123" y="161"/>
                      </a:lnTo>
                      <a:lnTo>
                        <a:pt x="102" y="162"/>
                      </a:lnTo>
                      <a:lnTo>
                        <a:pt x="83" y="162"/>
                      </a:lnTo>
                      <a:lnTo>
                        <a:pt x="71" y="156"/>
                      </a:lnTo>
                      <a:lnTo>
                        <a:pt x="66" y="146"/>
                      </a:lnTo>
                      <a:lnTo>
                        <a:pt x="62" y="135"/>
                      </a:lnTo>
                      <a:lnTo>
                        <a:pt x="57" y="114"/>
                      </a:lnTo>
                      <a:lnTo>
                        <a:pt x="57" y="99"/>
                      </a:lnTo>
                      <a:lnTo>
                        <a:pt x="60" y="88"/>
                      </a:lnTo>
                      <a:lnTo>
                        <a:pt x="41" y="94"/>
                      </a:lnTo>
                      <a:lnTo>
                        <a:pt x="16" y="99"/>
                      </a:lnTo>
                      <a:lnTo>
                        <a:pt x="3" y="94"/>
                      </a:lnTo>
                      <a:lnTo>
                        <a:pt x="0" y="84"/>
                      </a:lnTo>
                      <a:lnTo>
                        <a:pt x="3" y="74"/>
                      </a:lnTo>
                      <a:lnTo>
                        <a:pt x="13" y="68"/>
                      </a:lnTo>
                      <a:lnTo>
                        <a:pt x="31" y="67"/>
                      </a:lnTo>
                      <a:lnTo>
                        <a:pt x="57" y="63"/>
                      </a:lnTo>
                      <a:lnTo>
                        <a:pt x="71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4" name="Freeform 21"/>
                <p:cNvSpPr>
                  <a:spLocks/>
                </p:cNvSpPr>
                <p:nvPr/>
              </p:nvSpPr>
              <p:spPr bwMode="auto">
                <a:xfrm>
                  <a:off x="3871" y="2261"/>
                  <a:ext cx="167" cy="249"/>
                </a:xfrm>
                <a:custGeom>
                  <a:avLst/>
                  <a:gdLst>
                    <a:gd name="T0" fmla="*/ 10 w 167"/>
                    <a:gd name="T1" fmla="*/ 64 h 249"/>
                    <a:gd name="T2" fmla="*/ 23 w 167"/>
                    <a:gd name="T3" fmla="*/ 38 h 249"/>
                    <a:gd name="T4" fmla="*/ 45 w 167"/>
                    <a:gd name="T5" fmla="*/ 17 h 249"/>
                    <a:gd name="T6" fmla="*/ 66 w 167"/>
                    <a:gd name="T7" fmla="*/ 6 h 249"/>
                    <a:gd name="T8" fmla="*/ 98 w 167"/>
                    <a:gd name="T9" fmla="*/ 0 h 249"/>
                    <a:gd name="T10" fmla="*/ 130 w 167"/>
                    <a:gd name="T11" fmla="*/ 1 h 249"/>
                    <a:gd name="T12" fmla="*/ 151 w 167"/>
                    <a:gd name="T13" fmla="*/ 10 h 249"/>
                    <a:gd name="T14" fmla="*/ 161 w 167"/>
                    <a:gd name="T15" fmla="*/ 24 h 249"/>
                    <a:gd name="T16" fmla="*/ 167 w 167"/>
                    <a:gd name="T17" fmla="*/ 40 h 249"/>
                    <a:gd name="T18" fmla="*/ 167 w 167"/>
                    <a:gd name="T19" fmla="*/ 54 h 249"/>
                    <a:gd name="T20" fmla="*/ 161 w 167"/>
                    <a:gd name="T21" fmla="*/ 68 h 249"/>
                    <a:gd name="T22" fmla="*/ 150 w 167"/>
                    <a:gd name="T23" fmla="*/ 79 h 249"/>
                    <a:gd name="T24" fmla="*/ 137 w 167"/>
                    <a:gd name="T25" fmla="*/ 90 h 249"/>
                    <a:gd name="T26" fmla="*/ 124 w 167"/>
                    <a:gd name="T27" fmla="*/ 105 h 249"/>
                    <a:gd name="T28" fmla="*/ 118 w 167"/>
                    <a:gd name="T29" fmla="*/ 119 h 249"/>
                    <a:gd name="T30" fmla="*/ 118 w 167"/>
                    <a:gd name="T31" fmla="*/ 135 h 249"/>
                    <a:gd name="T32" fmla="*/ 122 w 167"/>
                    <a:gd name="T33" fmla="*/ 148 h 249"/>
                    <a:gd name="T34" fmla="*/ 132 w 167"/>
                    <a:gd name="T35" fmla="*/ 161 h 249"/>
                    <a:gd name="T36" fmla="*/ 145 w 167"/>
                    <a:gd name="T37" fmla="*/ 177 h 249"/>
                    <a:gd name="T38" fmla="*/ 151 w 167"/>
                    <a:gd name="T39" fmla="*/ 192 h 249"/>
                    <a:gd name="T40" fmla="*/ 153 w 167"/>
                    <a:gd name="T41" fmla="*/ 206 h 249"/>
                    <a:gd name="T42" fmla="*/ 150 w 167"/>
                    <a:gd name="T43" fmla="*/ 222 h 249"/>
                    <a:gd name="T44" fmla="*/ 143 w 167"/>
                    <a:gd name="T45" fmla="*/ 233 h 249"/>
                    <a:gd name="T46" fmla="*/ 130 w 167"/>
                    <a:gd name="T47" fmla="*/ 240 h 249"/>
                    <a:gd name="T48" fmla="*/ 113 w 167"/>
                    <a:gd name="T49" fmla="*/ 245 h 249"/>
                    <a:gd name="T50" fmla="*/ 92 w 167"/>
                    <a:gd name="T51" fmla="*/ 247 h 249"/>
                    <a:gd name="T52" fmla="*/ 71 w 167"/>
                    <a:gd name="T53" fmla="*/ 249 h 249"/>
                    <a:gd name="T54" fmla="*/ 57 w 167"/>
                    <a:gd name="T55" fmla="*/ 243 h 249"/>
                    <a:gd name="T56" fmla="*/ 38 w 167"/>
                    <a:gd name="T57" fmla="*/ 234 h 249"/>
                    <a:gd name="T58" fmla="*/ 23 w 167"/>
                    <a:gd name="T59" fmla="*/ 219 h 249"/>
                    <a:gd name="T60" fmla="*/ 12 w 167"/>
                    <a:gd name="T61" fmla="*/ 203 h 249"/>
                    <a:gd name="T62" fmla="*/ 2 w 167"/>
                    <a:gd name="T63" fmla="*/ 180 h 249"/>
                    <a:gd name="T64" fmla="*/ 0 w 167"/>
                    <a:gd name="T65" fmla="*/ 158 h 249"/>
                    <a:gd name="T66" fmla="*/ 0 w 167"/>
                    <a:gd name="T67" fmla="*/ 135 h 249"/>
                    <a:gd name="T68" fmla="*/ 0 w 167"/>
                    <a:gd name="T69" fmla="*/ 111 h 249"/>
                    <a:gd name="T70" fmla="*/ 2 w 167"/>
                    <a:gd name="T71" fmla="*/ 92 h 249"/>
                    <a:gd name="T72" fmla="*/ 5 w 167"/>
                    <a:gd name="T73" fmla="*/ 75 h 249"/>
                    <a:gd name="T74" fmla="*/ 10 w 167"/>
                    <a:gd name="T75" fmla="*/ 6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7" h="249">
                      <a:moveTo>
                        <a:pt x="10" y="64"/>
                      </a:moveTo>
                      <a:lnTo>
                        <a:pt x="23" y="38"/>
                      </a:lnTo>
                      <a:lnTo>
                        <a:pt x="45" y="17"/>
                      </a:lnTo>
                      <a:lnTo>
                        <a:pt x="66" y="6"/>
                      </a:lnTo>
                      <a:lnTo>
                        <a:pt x="98" y="0"/>
                      </a:lnTo>
                      <a:lnTo>
                        <a:pt x="130" y="1"/>
                      </a:lnTo>
                      <a:lnTo>
                        <a:pt x="151" y="10"/>
                      </a:lnTo>
                      <a:lnTo>
                        <a:pt x="161" y="24"/>
                      </a:lnTo>
                      <a:lnTo>
                        <a:pt x="167" y="40"/>
                      </a:lnTo>
                      <a:lnTo>
                        <a:pt x="167" y="54"/>
                      </a:lnTo>
                      <a:lnTo>
                        <a:pt x="161" y="68"/>
                      </a:lnTo>
                      <a:lnTo>
                        <a:pt x="150" y="79"/>
                      </a:lnTo>
                      <a:lnTo>
                        <a:pt x="137" y="90"/>
                      </a:lnTo>
                      <a:lnTo>
                        <a:pt x="124" y="105"/>
                      </a:lnTo>
                      <a:lnTo>
                        <a:pt x="118" y="119"/>
                      </a:lnTo>
                      <a:lnTo>
                        <a:pt x="118" y="135"/>
                      </a:lnTo>
                      <a:lnTo>
                        <a:pt x="122" y="148"/>
                      </a:lnTo>
                      <a:lnTo>
                        <a:pt x="132" y="161"/>
                      </a:lnTo>
                      <a:lnTo>
                        <a:pt x="145" y="177"/>
                      </a:lnTo>
                      <a:lnTo>
                        <a:pt x="151" y="192"/>
                      </a:lnTo>
                      <a:lnTo>
                        <a:pt x="153" y="206"/>
                      </a:lnTo>
                      <a:lnTo>
                        <a:pt x="150" y="222"/>
                      </a:lnTo>
                      <a:lnTo>
                        <a:pt x="143" y="233"/>
                      </a:lnTo>
                      <a:lnTo>
                        <a:pt x="130" y="240"/>
                      </a:lnTo>
                      <a:lnTo>
                        <a:pt x="113" y="245"/>
                      </a:lnTo>
                      <a:lnTo>
                        <a:pt x="92" y="247"/>
                      </a:lnTo>
                      <a:lnTo>
                        <a:pt x="71" y="249"/>
                      </a:lnTo>
                      <a:lnTo>
                        <a:pt x="57" y="243"/>
                      </a:lnTo>
                      <a:lnTo>
                        <a:pt x="38" y="234"/>
                      </a:lnTo>
                      <a:lnTo>
                        <a:pt x="23" y="219"/>
                      </a:lnTo>
                      <a:lnTo>
                        <a:pt x="12" y="203"/>
                      </a:lnTo>
                      <a:lnTo>
                        <a:pt x="2" y="180"/>
                      </a:lnTo>
                      <a:lnTo>
                        <a:pt x="0" y="158"/>
                      </a:lnTo>
                      <a:lnTo>
                        <a:pt x="0" y="135"/>
                      </a:lnTo>
                      <a:lnTo>
                        <a:pt x="0" y="111"/>
                      </a:lnTo>
                      <a:lnTo>
                        <a:pt x="2" y="92"/>
                      </a:lnTo>
                      <a:lnTo>
                        <a:pt x="5" y="75"/>
                      </a:lnTo>
                      <a:lnTo>
                        <a:pt x="10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5" name="Freeform 22"/>
                <p:cNvSpPr>
                  <a:spLocks/>
                </p:cNvSpPr>
                <p:nvPr/>
              </p:nvSpPr>
              <p:spPr bwMode="auto">
                <a:xfrm>
                  <a:off x="3974" y="2275"/>
                  <a:ext cx="280" cy="222"/>
                </a:xfrm>
                <a:custGeom>
                  <a:avLst/>
                  <a:gdLst>
                    <a:gd name="T0" fmla="*/ 32 w 280"/>
                    <a:gd name="T1" fmla="*/ 0 h 222"/>
                    <a:gd name="T2" fmla="*/ 52 w 280"/>
                    <a:gd name="T3" fmla="*/ 8 h 222"/>
                    <a:gd name="T4" fmla="*/ 66 w 280"/>
                    <a:gd name="T5" fmla="*/ 26 h 222"/>
                    <a:gd name="T6" fmla="*/ 82 w 280"/>
                    <a:gd name="T7" fmla="*/ 48 h 222"/>
                    <a:gd name="T8" fmla="*/ 98 w 280"/>
                    <a:gd name="T9" fmla="*/ 81 h 222"/>
                    <a:gd name="T10" fmla="*/ 109 w 280"/>
                    <a:gd name="T11" fmla="*/ 103 h 222"/>
                    <a:gd name="T12" fmla="*/ 121 w 280"/>
                    <a:gd name="T13" fmla="*/ 116 h 222"/>
                    <a:gd name="T14" fmla="*/ 149 w 280"/>
                    <a:gd name="T15" fmla="*/ 125 h 222"/>
                    <a:gd name="T16" fmla="*/ 182 w 280"/>
                    <a:gd name="T17" fmla="*/ 132 h 222"/>
                    <a:gd name="T18" fmla="*/ 220 w 280"/>
                    <a:gd name="T19" fmla="*/ 137 h 222"/>
                    <a:gd name="T20" fmla="*/ 238 w 280"/>
                    <a:gd name="T21" fmla="*/ 130 h 222"/>
                    <a:gd name="T22" fmla="*/ 248 w 280"/>
                    <a:gd name="T23" fmla="*/ 121 h 222"/>
                    <a:gd name="T24" fmla="*/ 268 w 280"/>
                    <a:gd name="T25" fmla="*/ 121 h 222"/>
                    <a:gd name="T26" fmla="*/ 274 w 280"/>
                    <a:gd name="T27" fmla="*/ 129 h 222"/>
                    <a:gd name="T28" fmla="*/ 268 w 280"/>
                    <a:gd name="T29" fmla="*/ 143 h 222"/>
                    <a:gd name="T30" fmla="*/ 250 w 280"/>
                    <a:gd name="T31" fmla="*/ 144 h 222"/>
                    <a:gd name="T32" fmla="*/ 226 w 280"/>
                    <a:gd name="T33" fmla="*/ 148 h 222"/>
                    <a:gd name="T34" fmla="*/ 226 w 280"/>
                    <a:gd name="T35" fmla="*/ 155 h 222"/>
                    <a:gd name="T36" fmla="*/ 238 w 280"/>
                    <a:gd name="T37" fmla="*/ 162 h 222"/>
                    <a:gd name="T38" fmla="*/ 264 w 280"/>
                    <a:gd name="T39" fmla="*/ 169 h 222"/>
                    <a:gd name="T40" fmla="*/ 278 w 280"/>
                    <a:gd name="T41" fmla="*/ 177 h 222"/>
                    <a:gd name="T42" fmla="*/ 280 w 280"/>
                    <a:gd name="T43" fmla="*/ 188 h 222"/>
                    <a:gd name="T44" fmla="*/ 273 w 280"/>
                    <a:gd name="T45" fmla="*/ 196 h 222"/>
                    <a:gd name="T46" fmla="*/ 253 w 280"/>
                    <a:gd name="T47" fmla="*/ 195 h 222"/>
                    <a:gd name="T48" fmla="*/ 243 w 280"/>
                    <a:gd name="T49" fmla="*/ 183 h 222"/>
                    <a:gd name="T50" fmla="*/ 227 w 280"/>
                    <a:gd name="T51" fmla="*/ 174 h 222"/>
                    <a:gd name="T52" fmla="*/ 217 w 280"/>
                    <a:gd name="T53" fmla="*/ 169 h 222"/>
                    <a:gd name="T54" fmla="*/ 205 w 280"/>
                    <a:gd name="T55" fmla="*/ 179 h 222"/>
                    <a:gd name="T56" fmla="*/ 207 w 280"/>
                    <a:gd name="T57" fmla="*/ 195 h 222"/>
                    <a:gd name="T58" fmla="*/ 215 w 280"/>
                    <a:gd name="T59" fmla="*/ 212 h 222"/>
                    <a:gd name="T60" fmla="*/ 208 w 280"/>
                    <a:gd name="T61" fmla="*/ 222 h 222"/>
                    <a:gd name="T62" fmla="*/ 198 w 280"/>
                    <a:gd name="T63" fmla="*/ 221 h 222"/>
                    <a:gd name="T64" fmla="*/ 187 w 280"/>
                    <a:gd name="T65" fmla="*/ 211 h 222"/>
                    <a:gd name="T66" fmla="*/ 184 w 280"/>
                    <a:gd name="T67" fmla="*/ 195 h 222"/>
                    <a:gd name="T68" fmla="*/ 186 w 280"/>
                    <a:gd name="T69" fmla="*/ 176 h 222"/>
                    <a:gd name="T70" fmla="*/ 179 w 280"/>
                    <a:gd name="T71" fmla="*/ 155 h 222"/>
                    <a:gd name="T72" fmla="*/ 165 w 280"/>
                    <a:gd name="T73" fmla="*/ 150 h 222"/>
                    <a:gd name="T74" fmla="*/ 134 w 280"/>
                    <a:gd name="T75" fmla="*/ 144 h 222"/>
                    <a:gd name="T76" fmla="*/ 106 w 280"/>
                    <a:gd name="T77" fmla="*/ 140 h 222"/>
                    <a:gd name="T78" fmla="*/ 90 w 280"/>
                    <a:gd name="T79" fmla="*/ 132 h 222"/>
                    <a:gd name="T80" fmla="*/ 79 w 280"/>
                    <a:gd name="T81" fmla="*/ 116 h 222"/>
                    <a:gd name="T82" fmla="*/ 67 w 280"/>
                    <a:gd name="T83" fmla="*/ 95 h 222"/>
                    <a:gd name="T84" fmla="*/ 57 w 280"/>
                    <a:gd name="T85" fmla="*/ 79 h 222"/>
                    <a:gd name="T86" fmla="*/ 40 w 280"/>
                    <a:gd name="T87" fmla="*/ 69 h 222"/>
                    <a:gd name="T88" fmla="*/ 15 w 280"/>
                    <a:gd name="T89" fmla="*/ 61 h 222"/>
                    <a:gd name="T90" fmla="*/ 0 w 280"/>
                    <a:gd name="T91" fmla="*/ 43 h 222"/>
                    <a:gd name="T92" fmla="*/ 1 w 280"/>
                    <a:gd name="T93" fmla="*/ 20 h 222"/>
                    <a:gd name="T94" fmla="*/ 11 w 280"/>
                    <a:gd name="T95" fmla="*/ 6 h 222"/>
                    <a:gd name="T96" fmla="*/ 32 w 280"/>
                    <a:gd name="T97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" h="222">
                      <a:moveTo>
                        <a:pt x="32" y="0"/>
                      </a:moveTo>
                      <a:lnTo>
                        <a:pt x="52" y="8"/>
                      </a:lnTo>
                      <a:lnTo>
                        <a:pt x="66" y="26"/>
                      </a:lnTo>
                      <a:lnTo>
                        <a:pt x="82" y="48"/>
                      </a:lnTo>
                      <a:lnTo>
                        <a:pt x="98" y="81"/>
                      </a:lnTo>
                      <a:lnTo>
                        <a:pt x="109" y="103"/>
                      </a:lnTo>
                      <a:lnTo>
                        <a:pt x="121" y="116"/>
                      </a:lnTo>
                      <a:lnTo>
                        <a:pt x="149" y="125"/>
                      </a:lnTo>
                      <a:lnTo>
                        <a:pt x="182" y="132"/>
                      </a:lnTo>
                      <a:lnTo>
                        <a:pt x="220" y="137"/>
                      </a:lnTo>
                      <a:lnTo>
                        <a:pt x="238" y="130"/>
                      </a:lnTo>
                      <a:lnTo>
                        <a:pt x="248" y="121"/>
                      </a:lnTo>
                      <a:lnTo>
                        <a:pt x="268" y="121"/>
                      </a:lnTo>
                      <a:lnTo>
                        <a:pt x="274" y="129"/>
                      </a:lnTo>
                      <a:lnTo>
                        <a:pt x="268" y="143"/>
                      </a:lnTo>
                      <a:lnTo>
                        <a:pt x="250" y="144"/>
                      </a:lnTo>
                      <a:lnTo>
                        <a:pt x="226" y="148"/>
                      </a:lnTo>
                      <a:lnTo>
                        <a:pt x="226" y="155"/>
                      </a:lnTo>
                      <a:lnTo>
                        <a:pt x="238" y="162"/>
                      </a:lnTo>
                      <a:lnTo>
                        <a:pt x="264" y="169"/>
                      </a:lnTo>
                      <a:lnTo>
                        <a:pt x="278" y="177"/>
                      </a:lnTo>
                      <a:lnTo>
                        <a:pt x="280" y="188"/>
                      </a:lnTo>
                      <a:lnTo>
                        <a:pt x="273" y="196"/>
                      </a:lnTo>
                      <a:lnTo>
                        <a:pt x="253" y="195"/>
                      </a:lnTo>
                      <a:lnTo>
                        <a:pt x="243" y="183"/>
                      </a:lnTo>
                      <a:lnTo>
                        <a:pt x="227" y="174"/>
                      </a:lnTo>
                      <a:lnTo>
                        <a:pt x="217" y="169"/>
                      </a:lnTo>
                      <a:lnTo>
                        <a:pt x="205" y="179"/>
                      </a:lnTo>
                      <a:lnTo>
                        <a:pt x="207" y="195"/>
                      </a:lnTo>
                      <a:lnTo>
                        <a:pt x="215" y="212"/>
                      </a:lnTo>
                      <a:lnTo>
                        <a:pt x="208" y="222"/>
                      </a:lnTo>
                      <a:lnTo>
                        <a:pt x="198" y="221"/>
                      </a:lnTo>
                      <a:lnTo>
                        <a:pt x="187" y="211"/>
                      </a:lnTo>
                      <a:lnTo>
                        <a:pt x="184" y="195"/>
                      </a:lnTo>
                      <a:lnTo>
                        <a:pt x="186" y="176"/>
                      </a:lnTo>
                      <a:lnTo>
                        <a:pt x="179" y="155"/>
                      </a:lnTo>
                      <a:lnTo>
                        <a:pt x="165" y="150"/>
                      </a:lnTo>
                      <a:lnTo>
                        <a:pt x="134" y="144"/>
                      </a:lnTo>
                      <a:lnTo>
                        <a:pt x="106" y="140"/>
                      </a:lnTo>
                      <a:lnTo>
                        <a:pt x="90" y="132"/>
                      </a:lnTo>
                      <a:lnTo>
                        <a:pt x="79" y="116"/>
                      </a:lnTo>
                      <a:lnTo>
                        <a:pt x="67" y="95"/>
                      </a:lnTo>
                      <a:lnTo>
                        <a:pt x="57" y="79"/>
                      </a:lnTo>
                      <a:lnTo>
                        <a:pt x="40" y="69"/>
                      </a:lnTo>
                      <a:lnTo>
                        <a:pt x="15" y="61"/>
                      </a:lnTo>
                      <a:lnTo>
                        <a:pt x="0" y="43"/>
                      </a:lnTo>
                      <a:lnTo>
                        <a:pt x="1" y="20"/>
                      </a:lnTo>
                      <a:lnTo>
                        <a:pt x="11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6" name="Freeform 23"/>
                <p:cNvSpPr>
                  <a:spLocks/>
                </p:cNvSpPr>
                <p:nvPr/>
              </p:nvSpPr>
              <p:spPr bwMode="auto">
                <a:xfrm>
                  <a:off x="3702" y="2270"/>
                  <a:ext cx="268" cy="117"/>
                </a:xfrm>
                <a:custGeom>
                  <a:avLst/>
                  <a:gdLst>
                    <a:gd name="T0" fmla="*/ 255 w 268"/>
                    <a:gd name="T1" fmla="*/ 0 h 117"/>
                    <a:gd name="T2" fmla="*/ 219 w 268"/>
                    <a:gd name="T3" fmla="*/ 0 h 117"/>
                    <a:gd name="T4" fmla="*/ 184 w 268"/>
                    <a:gd name="T5" fmla="*/ 14 h 117"/>
                    <a:gd name="T6" fmla="*/ 148 w 268"/>
                    <a:gd name="T7" fmla="*/ 35 h 117"/>
                    <a:gd name="T8" fmla="*/ 121 w 268"/>
                    <a:gd name="T9" fmla="*/ 56 h 117"/>
                    <a:gd name="T10" fmla="*/ 100 w 268"/>
                    <a:gd name="T11" fmla="*/ 75 h 117"/>
                    <a:gd name="T12" fmla="*/ 72 w 268"/>
                    <a:gd name="T13" fmla="*/ 84 h 117"/>
                    <a:gd name="T14" fmla="*/ 50 w 268"/>
                    <a:gd name="T15" fmla="*/ 80 h 117"/>
                    <a:gd name="T16" fmla="*/ 34 w 268"/>
                    <a:gd name="T17" fmla="*/ 70 h 117"/>
                    <a:gd name="T18" fmla="*/ 29 w 268"/>
                    <a:gd name="T19" fmla="*/ 70 h 117"/>
                    <a:gd name="T20" fmla="*/ 15 w 268"/>
                    <a:gd name="T21" fmla="*/ 69 h 117"/>
                    <a:gd name="T22" fmla="*/ 0 w 268"/>
                    <a:gd name="T23" fmla="*/ 84 h 117"/>
                    <a:gd name="T24" fmla="*/ 0 w 268"/>
                    <a:gd name="T25" fmla="*/ 105 h 117"/>
                    <a:gd name="T26" fmla="*/ 11 w 268"/>
                    <a:gd name="T27" fmla="*/ 117 h 117"/>
                    <a:gd name="T28" fmla="*/ 27 w 268"/>
                    <a:gd name="T29" fmla="*/ 113 h 117"/>
                    <a:gd name="T30" fmla="*/ 32 w 268"/>
                    <a:gd name="T31" fmla="*/ 101 h 117"/>
                    <a:gd name="T32" fmla="*/ 35 w 268"/>
                    <a:gd name="T33" fmla="*/ 96 h 117"/>
                    <a:gd name="T34" fmla="*/ 51 w 268"/>
                    <a:gd name="T35" fmla="*/ 103 h 117"/>
                    <a:gd name="T36" fmla="*/ 80 w 268"/>
                    <a:gd name="T37" fmla="*/ 108 h 117"/>
                    <a:gd name="T38" fmla="*/ 106 w 268"/>
                    <a:gd name="T39" fmla="*/ 103 h 117"/>
                    <a:gd name="T40" fmla="*/ 132 w 268"/>
                    <a:gd name="T41" fmla="*/ 89 h 117"/>
                    <a:gd name="T42" fmla="*/ 146 w 268"/>
                    <a:gd name="T43" fmla="*/ 72 h 117"/>
                    <a:gd name="T44" fmla="*/ 165 w 268"/>
                    <a:gd name="T45" fmla="*/ 58 h 117"/>
                    <a:gd name="T46" fmla="*/ 189 w 268"/>
                    <a:gd name="T47" fmla="*/ 49 h 117"/>
                    <a:gd name="T48" fmla="*/ 212 w 268"/>
                    <a:gd name="T49" fmla="*/ 45 h 117"/>
                    <a:gd name="T50" fmla="*/ 236 w 268"/>
                    <a:gd name="T51" fmla="*/ 43 h 117"/>
                    <a:gd name="T52" fmla="*/ 257 w 268"/>
                    <a:gd name="T53" fmla="*/ 33 h 117"/>
                    <a:gd name="T54" fmla="*/ 268 w 268"/>
                    <a:gd name="T55" fmla="*/ 21 h 117"/>
                    <a:gd name="T56" fmla="*/ 255 w 268"/>
                    <a:gd name="T57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8" h="117">
                      <a:moveTo>
                        <a:pt x="255" y="0"/>
                      </a:moveTo>
                      <a:lnTo>
                        <a:pt x="219" y="0"/>
                      </a:lnTo>
                      <a:lnTo>
                        <a:pt x="184" y="14"/>
                      </a:lnTo>
                      <a:lnTo>
                        <a:pt x="148" y="35"/>
                      </a:lnTo>
                      <a:lnTo>
                        <a:pt x="121" y="56"/>
                      </a:lnTo>
                      <a:lnTo>
                        <a:pt x="100" y="75"/>
                      </a:lnTo>
                      <a:lnTo>
                        <a:pt x="72" y="84"/>
                      </a:lnTo>
                      <a:lnTo>
                        <a:pt x="50" y="80"/>
                      </a:lnTo>
                      <a:lnTo>
                        <a:pt x="34" y="70"/>
                      </a:lnTo>
                      <a:lnTo>
                        <a:pt x="29" y="70"/>
                      </a:lnTo>
                      <a:lnTo>
                        <a:pt x="15" y="69"/>
                      </a:lnTo>
                      <a:lnTo>
                        <a:pt x="0" y="84"/>
                      </a:lnTo>
                      <a:lnTo>
                        <a:pt x="0" y="105"/>
                      </a:lnTo>
                      <a:lnTo>
                        <a:pt x="11" y="117"/>
                      </a:lnTo>
                      <a:lnTo>
                        <a:pt x="27" y="113"/>
                      </a:lnTo>
                      <a:lnTo>
                        <a:pt x="32" y="101"/>
                      </a:lnTo>
                      <a:lnTo>
                        <a:pt x="35" y="96"/>
                      </a:lnTo>
                      <a:lnTo>
                        <a:pt x="51" y="103"/>
                      </a:lnTo>
                      <a:lnTo>
                        <a:pt x="80" y="108"/>
                      </a:lnTo>
                      <a:lnTo>
                        <a:pt x="106" y="103"/>
                      </a:lnTo>
                      <a:lnTo>
                        <a:pt x="132" y="89"/>
                      </a:lnTo>
                      <a:lnTo>
                        <a:pt x="146" y="72"/>
                      </a:lnTo>
                      <a:lnTo>
                        <a:pt x="165" y="58"/>
                      </a:lnTo>
                      <a:lnTo>
                        <a:pt x="189" y="49"/>
                      </a:lnTo>
                      <a:lnTo>
                        <a:pt x="212" y="45"/>
                      </a:lnTo>
                      <a:lnTo>
                        <a:pt x="236" y="43"/>
                      </a:lnTo>
                      <a:lnTo>
                        <a:pt x="257" y="33"/>
                      </a:lnTo>
                      <a:lnTo>
                        <a:pt x="268" y="21"/>
                      </a:lnTo>
                      <a:lnTo>
                        <a:pt x="2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7" name="Freeform 24"/>
                <p:cNvSpPr>
                  <a:spLocks/>
                </p:cNvSpPr>
                <p:nvPr/>
              </p:nvSpPr>
              <p:spPr bwMode="auto">
                <a:xfrm>
                  <a:off x="3955" y="2454"/>
                  <a:ext cx="138" cy="284"/>
                </a:xfrm>
                <a:custGeom>
                  <a:avLst/>
                  <a:gdLst>
                    <a:gd name="T0" fmla="*/ 43 w 138"/>
                    <a:gd name="T1" fmla="*/ 8 h 284"/>
                    <a:gd name="T2" fmla="*/ 66 w 138"/>
                    <a:gd name="T3" fmla="*/ 30 h 284"/>
                    <a:gd name="T4" fmla="*/ 76 w 138"/>
                    <a:gd name="T5" fmla="*/ 51 h 284"/>
                    <a:gd name="T6" fmla="*/ 80 w 138"/>
                    <a:gd name="T7" fmla="*/ 71 h 284"/>
                    <a:gd name="T8" fmla="*/ 76 w 138"/>
                    <a:gd name="T9" fmla="*/ 93 h 284"/>
                    <a:gd name="T10" fmla="*/ 66 w 138"/>
                    <a:gd name="T11" fmla="*/ 120 h 284"/>
                    <a:gd name="T12" fmla="*/ 57 w 138"/>
                    <a:gd name="T13" fmla="*/ 142 h 284"/>
                    <a:gd name="T14" fmla="*/ 47 w 138"/>
                    <a:gd name="T15" fmla="*/ 164 h 284"/>
                    <a:gd name="T16" fmla="*/ 42 w 138"/>
                    <a:gd name="T17" fmla="*/ 189 h 284"/>
                    <a:gd name="T18" fmla="*/ 43 w 138"/>
                    <a:gd name="T19" fmla="*/ 205 h 284"/>
                    <a:gd name="T20" fmla="*/ 52 w 138"/>
                    <a:gd name="T21" fmla="*/ 213 h 284"/>
                    <a:gd name="T22" fmla="*/ 80 w 138"/>
                    <a:gd name="T23" fmla="*/ 220 h 284"/>
                    <a:gd name="T24" fmla="*/ 111 w 138"/>
                    <a:gd name="T25" fmla="*/ 235 h 284"/>
                    <a:gd name="T26" fmla="*/ 136 w 138"/>
                    <a:gd name="T27" fmla="*/ 253 h 284"/>
                    <a:gd name="T28" fmla="*/ 138 w 138"/>
                    <a:gd name="T29" fmla="*/ 266 h 284"/>
                    <a:gd name="T30" fmla="*/ 127 w 138"/>
                    <a:gd name="T31" fmla="*/ 274 h 284"/>
                    <a:gd name="T32" fmla="*/ 116 w 138"/>
                    <a:gd name="T33" fmla="*/ 284 h 284"/>
                    <a:gd name="T34" fmla="*/ 94 w 138"/>
                    <a:gd name="T35" fmla="*/ 282 h 284"/>
                    <a:gd name="T36" fmla="*/ 84 w 138"/>
                    <a:gd name="T37" fmla="*/ 268 h 284"/>
                    <a:gd name="T38" fmla="*/ 78 w 138"/>
                    <a:gd name="T39" fmla="*/ 254 h 284"/>
                    <a:gd name="T40" fmla="*/ 53 w 138"/>
                    <a:gd name="T41" fmla="*/ 240 h 284"/>
                    <a:gd name="T42" fmla="*/ 34 w 138"/>
                    <a:gd name="T43" fmla="*/ 233 h 284"/>
                    <a:gd name="T44" fmla="*/ 17 w 138"/>
                    <a:gd name="T45" fmla="*/ 231 h 284"/>
                    <a:gd name="T46" fmla="*/ 1 w 138"/>
                    <a:gd name="T47" fmla="*/ 222 h 284"/>
                    <a:gd name="T48" fmla="*/ 0 w 138"/>
                    <a:gd name="T49" fmla="*/ 208 h 284"/>
                    <a:gd name="T50" fmla="*/ 6 w 138"/>
                    <a:gd name="T51" fmla="*/ 190 h 284"/>
                    <a:gd name="T52" fmla="*/ 17 w 138"/>
                    <a:gd name="T53" fmla="*/ 177 h 284"/>
                    <a:gd name="T54" fmla="*/ 27 w 138"/>
                    <a:gd name="T55" fmla="*/ 152 h 284"/>
                    <a:gd name="T56" fmla="*/ 42 w 138"/>
                    <a:gd name="T57" fmla="*/ 120 h 284"/>
                    <a:gd name="T58" fmla="*/ 45 w 138"/>
                    <a:gd name="T59" fmla="*/ 94 h 284"/>
                    <a:gd name="T60" fmla="*/ 42 w 138"/>
                    <a:gd name="T61" fmla="*/ 73 h 284"/>
                    <a:gd name="T62" fmla="*/ 32 w 138"/>
                    <a:gd name="T63" fmla="*/ 59 h 284"/>
                    <a:gd name="T64" fmla="*/ 17 w 138"/>
                    <a:gd name="T65" fmla="*/ 47 h 284"/>
                    <a:gd name="T66" fmla="*/ 5 w 138"/>
                    <a:gd name="T67" fmla="*/ 31 h 284"/>
                    <a:gd name="T68" fmla="*/ 5 w 138"/>
                    <a:gd name="T69" fmla="*/ 10 h 284"/>
                    <a:gd name="T70" fmla="*/ 19 w 138"/>
                    <a:gd name="T71" fmla="*/ 0 h 284"/>
                    <a:gd name="T72" fmla="*/ 32 w 138"/>
                    <a:gd name="T73" fmla="*/ 0 h 284"/>
                    <a:gd name="T74" fmla="*/ 43 w 138"/>
                    <a:gd name="T75" fmla="*/ 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284">
                      <a:moveTo>
                        <a:pt x="43" y="8"/>
                      </a:moveTo>
                      <a:lnTo>
                        <a:pt x="66" y="30"/>
                      </a:lnTo>
                      <a:lnTo>
                        <a:pt x="76" y="51"/>
                      </a:lnTo>
                      <a:lnTo>
                        <a:pt x="80" y="71"/>
                      </a:lnTo>
                      <a:lnTo>
                        <a:pt x="76" y="93"/>
                      </a:lnTo>
                      <a:lnTo>
                        <a:pt x="66" y="120"/>
                      </a:lnTo>
                      <a:lnTo>
                        <a:pt x="57" y="142"/>
                      </a:lnTo>
                      <a:lnTo>
                        <a:pt x="47" y="164"/>
                      </a:lnTo>
                      <a:lnTo>
                        <a:pt x="42" y="189"/>
                      </a:lnTo>
                      <a:lnTo>
                        <a:pt x="43" y="205"/>
                      </a:lnTo>
                      <a:lnTo>
                        <a:pt x="52" y="213"/>
                      </a:lnTo>
                      <a:lnTo>
                        <a:pt x="80" y="220"/>
                      </a:lnTo>
                      <a:lnTo>
                        <a:pt x="111" y="235"/>
                      </a:lnTo>
                      <a:lnTo>
                        <a:pt x="136" y="253"/>
                      </a:lnTo>
                      <a:lnTo>
                        <a:pt x="138" y="266"/>
                      </a:lnTo>
                      <a:lnTo>
                        <a:pt x="127" y="274"/>
                      </a:lnTo>
                      <a:lnTo>
                        <a:pt x="116" y="284"/>
                      </a:lnTo>
                      <a:lnTo>
                        <a:pt x="94" y="282"/>
                      </a:lnTo>
                      <a:lnTo>
                        <a:pt x="84" y="268"/>
                      </a:lnTo>
                      <a:lnTo>
                        <a:pt x="78" y="254"/>
                      </a:lnTo>
                      <a:lnTo>
                        <a:pt x="53" y="240"/>
                      </a:lnTo>
                      <a:lnTo>
                        <a:pt x="34" y="233"/>
                      </a:lnTo>
                      <a:lnTo>
                        <a:pt x="17" y="231"/>
                      </a:lnTo>
                      <a:lnTo>
                        <a:pt x="1" y="222"/>
                      </a:lnTo>
                      <a:lnTo>
                        <a:pt x="0" y="208"/>
                      </a:lnTo>
                      <a:lnTo>
                        <a:pt x="6" y="190"/>
                      </a:lnTo>
                      <a:lnTo>
                        <a:pt x="17" y="177"/>
                      </a:lnTo>
                      <a:lnTo>
                        <a:pt x="27" y="152"/>
                      </a:lnTo>
                      <a:lnTo>
                        <a:pt x="42" y="120"/>
                      </a:lnTo>
                      <a:lnTo>
                        <a:pt x="45" y="94"/>
                      </a:lnTo>
                      <a:lnTo>
                        <a:pt x="42" y="73"/>
                      </a:lnTo>
                      <a:lnTo>
                        <a:pt x="32" y="59"/>
                      </a:lnTo>
                      <a:lnTo>
                        <a:pt x="17" y="47"/>
                      </a:lnTo>
                      <a:lnTo>
                        <a:pt x="5" y="31"/>
                      </a:lnTo>
                      <a:lnTo>
                        <a:pt x="5" y="10"/>
                      </a:lnTo>
                      <a:lnTo>
                        <a:pt x="19" y="0"/>
                      </a:lnTo>
                      <a:lnTo>
                        <a:pt x="32" y="0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8" name="Freeform 25"/>
                <p:cNvSpPr>
                  <a:spLocks/>
                </p:cNvSpPr>
                <p:nvPr/>
              </p:nvSpPr>
              <p:spPr bwMode="auto">
                <a:xfrm>
                  <a:off x="3792" y="2408"/>
                  <a:ext cx="133" cy="298"/>
                </a:xfrm>
                <a:custGeom>
                  <a:avLst/>
                  <a:gdLst>
                    <a:gd name="T0" fmla="*/ 73 w 133"/>
                    <a:gd name="T1" fmla="*/ 57 h 298"/>
                    <a:gd name="T2" fmla="*/ 77 w 133"/>
                    <a:gd name="T3" fmla="*/ 41 h 298"/>
                    <a:gd name="T4" fmla="*/ 84 w 133"/>
                    <a:gd name="T5" fmla="*/ 15 h 298"/>
                    <a:gd name="T6" fmla="*/ 99 w 133"/>
                    <a:gd name="T7" fmla="*/ 0 h 298"/>
                    <a:gd name="T8" fmla="*/ 122 w 133"/>
                    <a:gd name="T9" fmla="*/ 6 h 298"/>
                    <a:gd name="T10" fmla="*/ 133 w 133"/>
                    <a:gd name="T11" fmla="*/ 37 h 298"/>
                    <a:gd name="T12" fmla="*/ 129 w 133"/>
                    <a:gd name="T13" fmla="*/ 67 h 298"/>
                    <a:gd name="T14" fmla="*/ 113 w 133"/>
                    <a:gd name="T15" fmla="*/ 88 h 298"/>
                    <a:gd name="T16" fmla="*/ 105 w 133"/>
                    <a:gd name="T17" fmla="*/ 110 h 298"/>
                    <a:gd name="T18" fmla="*/ 100 w 133"/>
                    <a:gd name="T19" fmla="*/ 138 h 298"/>
                    <a:gd name="T20" fmla="*/ 101 w 133"/>
                    <a:gd name="T21" fmla="*/ 160 h 298"/>
                    <a:gd name="T22" fmla="*/ 110 w 133"/>
                    <a:gd name="T23" fmla="*/ 183 h 298"/>
                    <a:gd name="T24" fmla="*/ 120 w 133"/>
                    <a:gd name="T25" fmla="*/ 207 h 298"/>
                    <a:gd name="T26" fmla="*/ 127 w 133"/>
                    <a:gd name="T27" fmla="*/ 229 h 298"/>
                    <a:gd name="T28" fmla="*/ 127 w 133"/>
                    <a:gd name="T29" fmla="*/ 246 h 298"/>
                    <a:gd name="T30" fmla="*/ 118 w 133"/>
                    <a:gd name="T31" fmla="*/ 257 h 298"/>
                    <a:gd name="T32" fmla="*/ 103 w 133"/>
                    <a:gd name="T33" fmla="*/ 261 h 298"/>
                    <a:gd name="T34" fmla="*/ 76 w 133"/>
                    <a:gd name="T35" fmla="*/ 264 h 298"/>
                    <a:gd name="T36" fmla="*/ 47 w 133"/>
                    <a:gd name="T37" fmla="*/ 277 h 298"/>
                    <a:gd name="T38" fmla="*/ 29 w 133"/>
                    <a:gd name="T39" fmla="*/ 292 h 298"/>
                    <a:gd name="T40" fmla="*/ 21 w 133"/>
                    <a:gd name="T41" fmla="*/ 298 h 298"/>
                    <a:gd name="T42" fmla="*/ 6 w 133"/>
                    <a:gd name="T43" fmla="*/ 293 h 298"/>
                    <a:gd name="T44" fmla="*/ 0 w 133"/>
                    <a:gd name="T45" fmla="*/ 282 h 298"/>
                    <a:gd name="T46" fmla="*/ 3 w 133"/>
                    <a:gd name="T47" fmla="*/ 261 h 298"/>
                    <a:gd name="T48" fmla="*/ 10 w 133"/>
                    <a:gd name="T49" fmla="*/ 251 h 298"/>
                    <a:gd name="T50" fmla="*/ 27 w 133"/>
                    <a:gd name="T51" fmla="*/ 246 h 298"/>
                    <a:gd name="T52" fmla="*/ 59 w 133"/>
                    <a:gd name="T53" fmla="*/ 241 h 298"/>
                    <a:gd name="T54" fmla="*/ 85 w 133"/>
                    <a:gd name="T55" fmla="*/ 230 h 298"/>
                    <a:gd name="T56" fmla="*/ 94 w 133"/>
                    <a:gd name="T57" fmla="*/ 222 h 298"/>
                    <a:gd name="T58" fmla="*/ 92 w 133"/>
                    <a:gd name="T59" fmla="*/ 206 h 298"/>
                    <a:gd name="T60" fmla="*/ 85 w 133"/>
                    <a:gd name="T61" fmla="*/ 186 h 298"/>
                    <a:gd name="T62" fmla="*/ 76 w 133"/>
                    <a:gd name="T63" fmla="*/ 160 h 298"/>
                    <a:gd name="T64" fmla="*/ 69 w 133"/>
                    <a:gd name="T65" fmla="*/ 138 h 298"/>
                    <a:gd name="T66" fmla="*/ 68 w 133"/>
                    <a:gd name="T67" fmla="*/ 114 h 298"/>
                    <a:gd name="T68" fmla="*/ 66 w 133"/>
                    <a:gd name="T69" fmla="*/ 91 h 298"/>
                    <a:gd name="T70" fmla="*/ 68 w 133"/>
                    <a:gd name="T71" fmla="*/ 78 h 298"/>
                    <a:gd name="T72" fmla="*/ 73 w 133"/>
                    <a:gd name="T73" fmla="*/ 57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3" h="298">
                      <a:moveTo>
                        <a:pt x="73" y="57"/>
                      </a:moveTo>
                      <a:lnTo>
                        <a:pt x="77" y="41"/>
                      </a:lnTo>
                      <a:lnTo>
                        <a:pt x="84" y="15"/>
                      </a:lnTo>
                      <a:lnTo>
                        <a:pt x="99" y="0"/>
                      </a:lnTo>
                      <a:lnTo>
                        <a:pt x="122" y="6"/>
                      </a:lnTo>
                      <a:lnTo>
                        <a:pt x="133" y="37"/>
                      </a:lnTo>
                      <a:lnTo>
                        <a:pt x="129" y="67"/>
                      </a:lnTo>
                      <a:lnTo>
                        <a:pt x="113" y="88"/>
                      </a:lnTo>
                      <a:lnTo>
                        <a:pt x="105" y="110"/>
                      </a:lnTo>
                      <a:lnTo>
                        <a:pt x="100" y="138"/>
                      </a:lnTo>
                      <a:lnTo>
                        <a:pt x="101" y="160"/>
                      </a:lnTo>
                      <a:lnTo>
                        <a:pt x="110" y="183"/>
                      </a:lnTo>
                      <a:lnTo>
                        <a:pt x="120" y="207"/>
                      </a:lnTo>
                      <a:lnTo>
                        <a:pt x="127" y="229"/>
                      </a:lnTo>
                      <a:lnTo>
                        <a:pt x="127" y="246"/>
                      </a:lnTo>
                      <a:lnTo>
                        <a:pt x="118" y="257"/>
                      </a:lnTo>
                      <a:lnTo>
                        <a:pt x="103" y="261"/>
                      </a:lnTo>
                      <a:lnTo>
                        <a:pt x="76" y="264"/>
                      </a:lnTo>
                      <a:lnTo>
                        <a:pt x="47" y="277"/>
                      </a:lnTo>
                      <a:lnTo>
                        <a:pt x="29" y="292"/>
                      </a:lnTo>
                      <a:lnTo>
                        <a:pt x="21" y="298"/>
                      </a:lnTo>
                      <a:lnTo>
                        <a:pt x="6" y="293"/>
                      </a:lnTo>
                      <a:lnTo>
                        <a:pt x="0" y="282"/>
                      </a:lnTo>
                      <a:lnTo>
                        <a:pt x="3" y="261"/>
                      </a:lnTo>
                      <a:lnTo>
                        <a:pt x="10" y="251"/>
                      </a:lnTo>
                      <a:lnTo>
                        <a:pt x="27" y="246"/>
                      </a:lnTo>
                      <a:lnTo>
                        <a:pt x="59" y="241"/>
                      </a:lnTo>
                      <a:lnTo>
                        <a:pt x="85" y="230"/>
                      </a:lnTo>
                      <a:lnTo>
                        <a:pt x="94" y="222"/>
                      </a:lnTo>
                      <a:lnTo>
                        <a:pt x="92" y="206"/>
                      </a:lnTo>
                      <a:lnTo>
                        <a:pt x="85" y="186"/>
                      </a:lnTo>
                      <a:lnTo>
                        <a:pt x="76" y="160"/>
                      </a:lnTo>
                      <a:lnTo>
                        <a:pt x="69" y="138"/>
                      </a:lnTo>
                      <a:lnTo>
                        <a:pt x="68" y="114"/>
                      </a:lnTo>
                      <a:lnTo>
                        <a:pt x="66" y="91"/>
                      </a:lnTo>
                      <a:lnTo>
                        <a:pt x="68" y="78"/>
                      </a:lnTo>
                      <a:lnTo>
                        <a:pt x="73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15" name="Group 33"/>
              <p:cNvGrpSpPr>
                <a:grpSpLocks/>
              </p:cNvGrpSpPr>
              <p:nvPr/>
            </p:nvGrpSpPr>
            <p:grpSpPr bwMode="auto">
              <a:xfrm>
                <a:off x="5110163" y="3149600"/>
                <a:ext cx="850900" cy="1127125"/>
                <a:chOff x="3219" y="1984"/>
                <a:chExt cx="536" cy="710"/>
              </a:xfrm>
              <a:solidFill>
                <a:schemeClr val="bg1"/>
              </a:solidFill>
            </p:grpSpPr>
            <p:sp>
              <p:nvSpPr>
                <p:cNvPr id="137" name="Freeform 27"/>
                <p:cNvSpPr>
                  <a:spLocks/>
                </p:cNvSpPr>
                <p:nvPr/>
              </p:nvSpPr>
              <p:spPr bwMode="auto">
                <a:xfrm>
                  <a:off x="3480" y="1984"/>
                  <a:ext cx="209" cy="174"/>
                </a:xfrm>
                <a:custGeom>
                  <a:avLst/>
                  <a:gdLst>
                    <a:gd name="T0" fmla="*/ 140 w 209"/>
                    <a:gd name="T1" fmla="*/ 104 h 174"/>
                    <a:gd name="T2" fmla="*/ 134 w 209"/>
                    <a:gd name="T3" fmla="*/ 76 h 174"/>
                    <a:gd name="T4" fmla="*/ 127 w 209"/>
                    <a:gd name="T5" fmla="*/ 54 h 174"/>
                    <a:gd name="T6" fmla="*/ 117 w 209"/>
                    <a:gd name="T7" fmla="*/ 36 h 174"/>
                    <a:gd name="T8" fmla="*/ 104 w 209"/>
                    <a:gd name="T9" fmla="*/ 20 h 174"/>
                    <a:gd name="T10" fmla="*/ 92 w 209"/>
                    <a:gd name="T11" fmla="*/ 10 h 174"/>
                    <a:gd name="T12" fmla="*/ 69 w 209"/>
                    <a:gd name="T13" fmla="*/ 1 h 174"/>
                    <a:gd name="T14" fmla="*/ 51 w 209"/>
                    <a:gd name="T15" fmla="*/ 0 h 174"/>
                    <a:gd name="T16" fmla="*/ 33 w 209"/>
                    <a:gd name="T17" fmla="*/ 3 h 174"/>
                    <a:gd name="T18" fmla="*/ 19 w 209"/>
                    <a:gd name="T19" fmla="*/ 12 h 174"/>
                    <a:gd name="T20" fmla="*/ 5 w 209"/>
                    <a:gd name="T21" fmla="*/ 29 h 174"/>
                    <a:gd name="T22" fmla="*/ 0 w 209"/>
                    <a:gd name="T23" fmla="*/ 45 h 174"/>
                    <a:gd name="T24" fmla="*/ 0 w 209"/>
                    <a:gd name="T25" fmla="*/ 72 h 174"/>
                    <a:gd name="T26" fmla="*/ 2 w 209"/>
                    <a:gd name="T27" fmla="*/ 95 h 174"/>
                    <a:gd name="T28" fmla="*/ 12 w 209"/>
                    <a:gd name="T29" fmla="*/ 118 h 174"/>
                    <a:gd name="T30" fmla="*/ 26 w 209"/>
                    <a:gd name="T31" fmla="*/ 133 h 174"/>
                    <a:gd name="T32" fmla="*/ 43 w 209"/>
                    <a:gd name="T33" fmla="*/ 148 h 174"/>
                    <a:gd name="T34" fmla="*/ 66 w 209"/>
                    <a:gd name="T35" fmla="*/ 158 h 174"/>
                    <a:gd name="T36" fmla="*/ 87 w 209"/>
                    <a:gd name="T37" fmla="*/ 159 h 174"/>
                    <a:gd name="T38" fmla="*/ 106 w 209"/>
                    <a:gd name="T39" fmla="*/ 153 h 174"/>
                    <a:gd name="T40" fmla="*/ 124 w 209"/>
                    <a:gd name="T41" fmla="*/ 142 h 174"/>
                    <a:gd name="T42" fmla="*/ 137 w 209"/>
                    <a:gd name="T43" fmla="*/ 141 h 174"/>
                    <a:gd name="T44" fmla="*/ 151 w 209"/>
                    <a:gd name="T45" fmla="*/ 148 h 174"/>
                    <a:gd name="T46" fmla="*/ 169 w 209"/>
                    <a:gd name="T47" fmla="*/ 163 h 174"/>
                    <a:gd name="T48" fmla="*/ 188 w 209"/>
                    <a:gd name="T49" fmla="*/ 174 h 174"/>
                    <a:gd name="T50" fmla="*/ 203 w 209"/>
                    <a:gd name="T51" fmla="*/ 172 h 174"/>
                    <a:gd name="T52" fmla="*/ 209 w 209"/>
                    <a:gd name="T53" fmla="*/ 163 h 174"/>
                    <a:gd name="T54" fmla="*/ 202 w 209"/>
                    <a:gd name="T55" fmla="*/ 148 h 174"/>
                    <a:gd name="T56" fmla="*/ 184 w 209"/>
                    <a:gd name="T57" fmla="*/ 137 h 174"/>
                    <a:gd name="T58" fmla="*/ 156 w 209"/>
                    <a:gd name="T59" fmla="*/ 125 h 174"/>
                    <a:gd name="T60" fmla="*/ 141 w 209"/>
                    <a:gd name="T61" fmla="*/ 114 h 174"/>
                    <a:gd name="T62" fmla="*/ 140 w 209"/>
                    <a:gd name="T63" fmla="*/ 10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9" h="174">
                      <a:moveTo>
                        <a:pt x="140" y="104"/>
                      </a:moveTo>
                      <a:lnTo>
                        <a:pt x="134" y="76"/>
                      </a:lnTo>
                      <a:lnTo>
                        <a:pt x="127" y="54"/>
                      </a:lnTo>
                      <a:lnTo>
                        <a:pt x="117" y="36"/>
                      </a:lnTo>
                      <a:lnTo>
                        <a:pt x="104" y="20"/>
                      </a:lnTo>
                      <a:lnTo>
                        <a:pt x="92" y="10"/>
                      </a:lnTo>
                      <a:lnTo>
                        <a:pt x="69" y="1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19" y="12"/>
                      </a:lnTo>
                      <a:lnTo>
                        <a:pt x="5" y="29"/>
                      </a:lnTo>
                      <a:lnTo>
                        <a:pt x="0" y="45"/>
                      </a:lnTo>
                      <a:lnTo>
                        <a:pt x="0" y="72"/>
                      </a:lnTo>
                      <a:lnTo>
                        <a:pt x="2" y="95"/>
                      </a:lnTo>
                      <a:lnTo>
                        <a:pt x="12" y="118"/>
                      </a:lnTo>
                      <a:lnTo>
                        <a:pt x="26" y="133"/>
                      </a:lnTo>
                      <a:lnTo>
                        <a:pt x="43" y="148"/>
                      </a:lnTo>
                      <a:lnTo>
                        <a:pt x="66" y="158"/>
                      </a:lnTo>
                      <a:lnTo>
                        <a:pt x="87" y="159"/>
                      </a:lnTo>
                      <a:lnTo>
                        <a:pt x="106" y="153"/>
                      </a:lnTo>
                      <a:lnTo>
                        <a:pt x="124" y="142"/>
                      </a:lnTo>
                      <a:lnTo>
                        <a:pt x="137" y="141"/>
                      </a:lnTo>
                      <a:lnTo>
                        <a:pt x="151" y="148"/>
                      </a:lnTo>
                      <a:lnTo>
                        <a:pt x="169" y="163"/>
                      </a:lnTo>
                      <a:lnTo>
                        <a:pt x="188" y="174"/>
                      </a:lnTo>
                      <a:lnTo>
                        <a:pt x="203" y="172"/>
                      </a:lnTo>
                      <a:lnTo>
                        <a:pt x="209" y="163"/>
                      </a:lnTo>
                      <a:lnTo>
                        <a:pt x="202" y="148"/>
                      </a:lnTo>
                      <a:lnTo>
                        <a:pt x="184" y="137"/>
                      </a:lnTo>
                      <a:lnTo>
                        <a:pt x="156" y="125"/>
                      </a:lnTo>
                      <a:lnTo>
                        <a:pt x="141" y="114"/>
                      </a:lnTo>
                      <a:lnTo>
                        <a:pt x="140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8" name="Freeform 28"/>
                <p:cNvSpPr>
                  <a:spLocks/>
                </p:cNvSpPr>
                <p:nvPr/>
              </p:nvSpPr>
              <p:spPr bwMode="auto">
                <a:xfrm>
                  <a:off x="3495" y="2165"/>
                  <a:ext cx="144" cy="260"/>
                </a:xfrm>
                <a:custGeom>
                  <a:avLst/>
                  <a:gdLst>
                    <a:gd name="T0" fmla="*/ 11 w 144"/>
                    <a:gd name="T1" fmla="*/ 53 h 260"/>
                    <a:gd name="T2" fmla="*/ 13 w 144"/>
                    <a:gd name="T3" fmla="*/ 31 h 260"/>
                    <a:gd name="T4" fmla="*/ 18 w 144"/>
                    <a:gd name="T5" fmla="*/ 12 h 260"/>
                    <a:gd name="T6" fmla="*/ 27 w 144"/>
                    <a:gd name="T7" fmla="*/ 5 h 260"/>
                    <a:gd name="T8" fmla="*/ 43 w 144"/>
                    <a:gd name="T9" fmla="*/ 0 h 260"/>
                    <a:gd name="T10" fmla="*/ 68 w 144"/>
                    <a:gd name="T11" fmla="*/ 0 h 260"/>
                    <a:gd name="T12" fmla="*/ 89 w 144"/>
                    <a:gd name="T13" fmla="*/ 6 h 260"/>
                    <a:gd name="T14" fmla="*/ 108 w 144"/>
                    <a:gd name="T15" fmla="*/ 19 h 260"/>
                    <a:gd name="T16" fmla="*/ 124 w 144"/>
                    <a:gd name="T17" fmla="*/ 45 h 260"/>
                    <a:gd name="T18" fmla="*/ 138 w 144"/>
                    <a:gd name="T19" fmla="*/ 71 h 260"/>
                    <a:gd name="T20" fmla="*/ 143 w 144"/>
                    <a:gd name="T21" fmla="*/ 101 h 260"/>
                    <a:gd name="T22" fmla="*/ 144 w 144"/>
                    <a:gd name="T23" fmla="*/ 130 h 260"/>
                    <a:gd name="T24" fmla="*/ 141 w 144"/>
                    <a:gd name="T25" fmla="*/ 161 h 260"/>
                    <a:gd name="T26" fmla="*/ 133 w 144"/>
                    <a:gd name="T27" fmla="*/ 192 h 260"/>
                    <a:gd name="T28" fmla="*/ 123 w 144"/>
                    <a:gd name="T29" fmla="*/ 214 h 260"/>
                    <a:gd name="T30" fmla="*/ 112 w 144"/>
                    <a:gd name="T31" fmla="*/ 237 h 260"/>
                    <a:gd name="T32" fmla="*/ 99 w 144"/>
                    <a:gd name="T33" fmla="*/ 249 h 260"/>
                    <a:gd name="T34" fmla="*/ 78 w 144"/>
                    <a:gd name="T35" fmla="*/ 256 h 260"/>
                    <a:gd name="T36" fmla="*/ 55 w 144"/>
                    <a:gd name="T37" fmla="*/ 260 h 260"/>
                    <a:gd name="T38" fmla="*/ 32 w 144"/>
                    <a:gd name="T39" fmla="*/ 251 h 260"/>
                    <a:gd name="T40" fmla="*/ 16 w 144"/>
                    <a:gd name="T41" fmla="*/ 242 h 260"/>
                    <a:gd name="T42" fmla="*/ 5 w 144"/>
                    <a:gd name="T43" fmla="*/ 221 h 260"/>
                    <a:gd name="T44" fmla="*/ 0 w 144"/>
                    <a:gd name="T45" fmla="*/ 202 h 260"/>
                    <a:gd name="T46" fmla="*/ 1 w 144"/>
                    <a:gd name="T47" fmla="*/ 182 h 260"/>
                    <a:gd name="T48" fmla="*/ 3 w 144"/>
                    <a:gd name="T49" fmla="*/ 153 h 260"/>
                    <a:gd name="T50" fmla="*/ 15 w 144"/>
                    <a:gd name="T51" fmla="*/ 132 h 260"/>
                    <a:gd name="T52" fmla="*/ 20 w 144"/>
                    <a:gd name="T53" fmla="*/ 109 h 260"/>
                    <a:gd name="T54" fmla="*/ 22 w 144"/>
                    <a:gd name="T55" fmla="*/ 95 h 260"/>
                    <a:gd name="T56" fmla="*/ 18 w 144"/>
                    <a:gd name="T57" fmla="*/ 78 h 260"/>
                    <a:gd name="T58" fmla="*/ 13 w 144"/>
                    <a:gd name="T59" fmla="*/ 66 h 260"/>
                    <a:gd name="T60" fmla="*/ 11 w 144"/>
                    <a:gd name="T61" fmla="*/ 53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4" h="260">
                      <a:moveTo>
                        <a:pt x="11" y="53"/>
                      </a:moveTo>
                      <a:lnTo>
                        <a:pt x="13" y="31"/>
                      </a:lnTo>
                      <a:lnTo>
                        <a:pt x="18" y="12"/>
                      </a:lnTo>
                      <a:lnTo>
                        <a:pt x="27" y="5"/>
                      </a:lnTo>
                      <a:lnTo>
                        <a:pt x="43" y="0"/>
                      </a:lnTo>
                      <a:lnTo>
                        <a:pt x="68" y="0"/>
                      </a:lnTo>
                      <a:lnTo>
                        <a:pt x="89" y="6"/>
                      </a:lnTo>
                      <a:lnTo>
                        <a:pt x="108" y="19"/>
                      </a:lnTo>
                      <a:lnTo>
                        <a:pt x="124" y="45"/>
                      </a:lnTo>
                      <a:lnTo>
                        <a:pt x="138" y="71"/>
                      </a:lnTo>
                      <a:lnTo>
                        <a:pt x="143" y="101"/>
                      </a:lnTo>
                      <a:lnTo>
                        <a:pt x="144" y="130"/>
                      </a:lnTo>
                      <a:lnTo>
                        <a:pt x="141" y="161"/>
                      </a:lnTo>
                      <a:lnTo>
                        <a:pt x="133" y="192"/>
                      </a:lnTo>
                      <a:lnTo>
                        <a:pt x="123" y="214"/>
                      </a:lnTo>
                      <a:lnTo>
                        <a:pt x="112" y="237"/>
                      </a:lnTo>
                      <a:lnTo>
                        <a:pt x="99" y="249"/>
                      </a:lnTo>
                      <a:lnTo>
                        <a:pt x="78" y="256"/>
                      </a:lnTo>
                      <a:lnTo>
                        <a:pt x="55" y="260"/>
                      </a:lnTo>
                      <a:lnTo>
                        <a:pt x="32" y="251"/>
                      </a:lnTo>
                      <a:lnTo>
                        <a:pt x="16" y="242"/>
                      </a:lnTo>
                      <a:lnTo>
                        <a:pt x="5" y="221"/>
                      </a:lnTo>
                      <a:lnTo>
                        <a:pt x="0" y="202"/>
                      </a:lnTo>
                      <a:lnTo>
                        <a:pt x="1" y="182"/>
                      </a:lnTo>
                      <a:lnTo>
                        <a:pt x="3" y="153"/>
                      </a:lnTo>
                      <a:lnTo>
                        <a:pt x="15" y="132"/>
                      </a:lnTo>
                      <a:lnTo>
                        <a:pt x="20" y="109"/>
                      </a:lnTo>
                      <a:lnTo>
                        <a:pt x="22" y="95"/>
                      </a:lnTo>
                      <a:lnTo>
                        <a:pt x="18" y="78"/>
                      </a:lnTo>
                      <a:lnTo>
                        <a:pt x="13" y="66"/>
                      </a:lnTo>
                      <a:lnTo>
                        <a:pt x="11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9" name="Freeform 29"/>
                <p:cNvSpPr>
                  <a:spLocks/>
                </p:cNvSpPr>
                <p:nvPr/>
              </p:nvSpPr>
              <p:spPr bwMode="auto">
                <a:xfrm>
                  <a:off x="3560" y="2172"/>
                  <a:ext cx="195" cy="232"/>
                </a:xfrm>
                <a:custGeom>
                  <a:avLst/>
                  <a:gdLst>
                    <a:gd name="T0" fmla="*/ 9 w 195"/>
                    <a:gd name="T1" fmla="*/ 0 h 232"/>
                    <a:gd name="T2" fmla="*/ 38 w 195"/>
                    <a:gd name="T3" fmla="*/ 6 h 232"/>
                    <a:gd name="T4" fmla="*/ 59 w 195"/>
                    <a:gd name="T5" fmla="*/ 26 h 232"/>
                    <a:gd name="T6" fmla="*/ 76 w 195"/>
                    <a:gd name="T7" fmla="*/ 50 h 232"/>
                    <a:gd name="T8" fmla="*/ 94 w 195"/>
                    <a:gd name="T9" fmla="*/ 78 h 232"/>
                    <a:gd name="T10" fmla="*/ 107 w 195"/>
                    <a:gd name="T11" fmla="*/ 104 h 232"/>
                    <a:gd name="T12" fmla="*/ 115 w 195"/>
                    <a:gd name="T13" fmla="*/ 127 h 232"/>
                    <a:gd name="T14" fmla="*/ 125 w 195"/>
                    <a:gd name="T15" fmla="*/ 144 h 232"/>
                    <a:gd name="T16" fmla="*/ 141 w 195"/>
                    <a:gd name="T17" fmla="*/ 155 h 232"/>
                    <a:gd name="T18" fmla="*/ 160 w 195"/>
                    <a:gd name="T19" fmla="*/ 155 h 232"/>
                    <a:gd name="T20" fmla="*/ 181 w 195"/>
                    <a:gd name="T21" fmla="*/ 153 h 232"/>
                    <a:gd name="T22" fmla="*/ 195 w 195"/>
                    <a:gd name="T23" fmla="*/ 162 h 232"/>
                    <a:gd name="T24" fmla="*/ 195 w 195"/>
                    <a:gd name="T25" fmla="*/ 171 h 232"/>
                    <a:gd name="T26" fmla="*/ 179 w 195"/>
                    <a:gd name="T27" fmla="*/ 176 h 232"/>
                    <a:gd name="T28" fmla="*/ 162 w 195"/>
                    <a:gd name="T29" fmla="*/ 173 h 232"/>
                    <a:gd name="T30" fmla="*/ 160 w 195"/>
                    <a:gd name="T31" fmla="*/ 183 h 232"/>
                    <a:gd name="T32" fmla="*/ 169 w 195"/>
                    <a:gd name="T33" fmla="*/ 192 h 232"/>
                    <a:gd name="T34" fmla="*/ 184 w 195"/>
                    <a:gd name="T35" fmla="*/ 197 h 232"/>
                    <a:gd name="T36" fmla="*/ 189 w 195"/>
                    <a:gd name="T37" fmla="*/ 205 h 232"/>
                    <a:gd name="T38" fmla="*/ 184 w 195"/>
                    <a:gd name="T39" fmla="*/ 215 h 232"/>
                    <a:gd name="T40" fmla="*/ 173 w 195"/>
                    <a:gd name="T41" fmla="*/ 215 h 232"/>
                    <a:gd name="T42" fmla="*/ 162 w 195"/>
                    <a:gd name="T43" fmla="*/ 207 h 232"/>
                    <a:gd name="T44" fmla="*/ 173 w 195"/>
                    <a:gd name="T45" fmla="*/ 218 h 232"/>
                    <a:gd name="T46" fmla="*/ 163 w 195"/>
                    <a:gd name="T47" fmla="*/ 232 h 232"/>
                    <a:gd name="T48" fmla="*/ 141 w 195"/>
                    <a:gd name="T49" fmla="*/ 226 h 232"/>
                    <a:gd name="T50" fmla="*/ 130 w 195"/>
                    <a:gd name="T51" fmla="*/ 209 h 232"/>
                    <a:gd name="T52" fmla="*/ 127 w 195"/>
                    <a:gd name="T53" fmla="*/ 192 h 232"/>
                    <a:gd name="T54" fmla="*/ 113 w 195"/>
                    <a:gd name="T55" fmla="*/ 178 h 232"/>
                    <a:gd name="T56" fmla="*/ 102 w 195"/>
                    <a:gd name="T57" fmla="*/ 153 h 232"/>
                    <a:gd name="T58" fmla="*/ 96 w 195"/>
                    <a:gd name="T59" fmla="*/ 131 h 232"/>
                    <a:gd name="T60" fmla="*/ 83 w 195"/>
                    <a:gd name="T61" fmla="*/ 113 h 232"/>
                    <a:gd name="T62" fmla="*/ 61 w 195"/>
                    <a:gd name="T63" fmla="*/ 97 h 232"/>
                    <a:gd name="T64" fmla="*/ 23 w 195"/>
                    <a:gd name="T65" fmla="*/ 71 h 232"/>
                    <a:gd name="T66" fmla="*/ 5 w 195"/>
                    <a:gd name="T67" fmla="*/ 42 h 232"/>
                    <a:gd name="T68" fmla="*/ 0 w 195"/>
                    <a:gd name="T69" fmla="*/ 41 h 232"/>
                    <a:gd name="T70" fmla="*/ 0 w 195"/>
                    <a:gd name="T71" fmla="*/ 15 h 232"/>
                    <a:gd name="T72" fmla="*/ 9 w 195"/>
                    <a:gd name="T73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5" h="232">
                      <a:moveTo>
                        <a:pt x="9" y="0"/>
                      </a:moveTo>
                      <a:lnTo>
                        <a:pt x="38" y="6"/>
                      </a:lnTo>
                      <a:lnTo>
                        <a:pt x="59" y="26"/>
                      </a:lnTo>
                      <a:lnTo>
                        <a:pt x="76" y="50"/>
                      </a:lnTo>
                      <a:lnTo>
                        <a:pt x="94" y="78"/>
                      </a:lnTo>
                      <a:lnTo>
                        <a:pt x="107" y="104"/>
                      </a:lnTo>
                      <a:lnTo>
                        <a:pt x="115" y="127"/>
                      </a:lnTo>
                      <a:lnTo>
                        <a:pt x="125" y="144"/>
                      </a:lnTo>
                      <a:lnTo>
                        <a:pt x="141" y="155"/>
                      </a:lnTo>
                      <a:lnTo>
                        <a:pt x="160" y="155"/>
                      </a:lnTo>
                      <a:lnTo>
                        <a:pt x="181" y="153"/>
                      </a:lnTo>
                      <a:lnTo>
                        <a:pt x="195" y="162"/>
                      </a:lnTo>
                      <a:lnTo>
                        <a:pt x="195" y="171"/>
                      </a:lnTo>
                      <a:lnTo>
                        <a:pt x="179" y="176"/>
                      </a:lnTo>
                      <a:lnTo>
                        <a:pt x="162" y="173"/>
                      </a:lnTo>
                      <a:lnTo>
                        <a:pt x="160" y="183"/>
                      </a:lnTo>
                      <a:lnTo>
                        <a:pt x="169" y="192"/>
                      </a:lnTo>
                      <a:lnTo>
                        <a:pt x="184" y="197"/>
                      </a:lnTo>
                      <a:lnTo>
                        <a:pt x="189" y="205"/>
                      </a:lnTo>
                      <a:lnTo>
                        <a:pt x="184" y="215"/>
                      </a:lnTo>
                      <a:lnTo>
                        <a:pt x="173" y="215"/>
                      </a:lnTo>
                      <a:lnTo>
                        <a:pt x="162" y="207"/>
                      </a:lnTo>
                      <a:lnTo>
                        <a:pt x="173" y="218"/>
                      </a:lnTo>
                      <a:lnTo>
                        <a:pt x="163" y="232"/>
                      </a:lnTo>
                      <a:lnTo>
                        <a:pt x="141" y="226"/>
                      </a:lnTo>
                      <a:lnTo>
                        <a:pt x="130" y="209"/>
                      </a:lnTo>
                      <a:lnTo>
                        <a:pt x="127" y="192"/>
                      </a:lnTo>
                      <a:lnTo>
                        <a:pt x="113" y="178"/>
                      </a:lnTo>
                      <a:lnTo>
                        <a:pt x="102" y="153"/>
                      </a:lnTo>
                      <a:lnTo>
                        <a:pt x="96" y="131"/>
                      </a:lnTo>
                      <a:lnTo>
                        <a:pt x="83" y="113"/>
                      </a:lnTo>
                      <a:lnTo>
                        <a:pt x="61" y="97"/>
                      </a:lnTo>
                      <a:lnTo>
                        <a:pt x="23" y="71"/>
                      </a:lnTo>
                      <a:lnTo>
                        <a:pt x="5" y="42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0" name="Freeform 30"/>
                <p:cNvSpPr>
                  <a:spLocks/>
                </p:cNvSpPr>
                <p:nvPr/>
              </p:nvSpPr>
              <p:spPr bwMode="auto">
                <a:xfrm>
                  <a:off x="3219" y="2171"/>
                  <a:ext cx="330" cy="224"/>
                </a:xfrm>
                <a:custGeom>
                  <a:avLst/>
                  <a:gdLst>
                    <a:gd name="T0" fmla="*/ 264 w 330"/>
                    <a:gd name="T1" fmla="*/ 34 h 224"/>
                    <a:gd name="T2" fmla="*/ 282 w 330"/>
                    <a:gd name="T3" fmla="*/ 11 h 224"/>
                    <a:gd name="T4" fmla="*/ 299 w 330"/>
                    <a:gd name="T5" fmla="*/ 0 h 224"/>
                    <a:gd name="T6" fmla="*/ 319 w 330"/>
                    <a:gd name="T7" fmla="*/ 0 h 224"/>
                    <a:gd name="T8" fmla="*/ 330 w 330"/>
                    <a:gd name="T9" fmla="*/ 25 h 224"/>
                    <a:gd name="T10" fmla="*/ 315 w 330"/>
                    <a:gd name="T11" fmla="*/ 50 h 224"/>
                    <a:gd name="T12" fmla="*/ 301 w 330"/>
                    <a:gd name="T13" fmla="*/ 66 h 224"/>
                    <a:gd name="T14" fmla="*/ 267 w 330"/>
                    <a:gd name="T15" fmla="*/ 85 h 224"/>
                    <a:gd name="T16" fmla="*/ 241 w 330"/>
                    <a:gd name="T17" fmla="*/ 101 h 224"/>
                    <a:gd name="T18" fmla="*/ 215 w 330"/>
                    <a:gd name="T19" fmla="*/ 125 h 224"/>
                    <a:gd name="T20" fmla="*/ 191 w 330"/>
                    <a:gd name="T21" fmla="*/ 147 h 224"/>
                    <a:gd name="T22" fmla="*/ 167 w 330"/>
                    <a:gd name="T23" fmla="*/ 164 h 224"/>
                    <a:gd name="T24" fmla="*/ 136 w 330"/>
                    <a:gd name="T25" fmla="*/ 178 h 224"/>
                    <a:gd name="T26" fmla="*/ 105 w 330"/>
                    <a:gd name="T27" fmla="*/ 190 h 224"/>
                    <a:gd name="T28" fmla="*/ 74 w 330"/>
                    <a:gd name="T29" fmla="*/ 196 h 224"/>
                    <a:gd name="T30" fmla="*/ 58 w 330"/>
                    <a:gd name="T31" fmla="*/ 209 h 224"/>
                    <a:gd name="T32" fmla="*/ 37 w 330"/>
                    <a:gd name="T33" fmla="*/ 222 h 224"/>
                    <a:gd name="T34" fmla="*/ 20 w 330"/>
                    <a:gd name="T35" fmla="*/ 224 h 224"/>
                    <a:gd name="T36" fmla="*/ 5 w 330"/>
                    <a:gd name="T37" fmla="*/ 218 h 224"/>
                    <a:gd name="T38" fmla="*/ 0 w 330"/>
                    <a:gd name="T39" fmla="*/ 201 h 224"/>
                    <a:gd name="T40" fmla="*/ 6 w 330"/>
                    <a:gd name="T41" fmla="*/ 182 h 224"/>
                    <a:gd name="T42" fmla="*/ 16 w 330"/>
                    <a:gd name="T43" fmla="*/ 172 h 224"/>
                    <a:gd name="T44" fmla="*/ 32 w 330"/>
                    <a:gd name="T45" fmla="*/ 161 h 224"/>
                    <a:gd name="T46" fmla="*/ 47 w 330"/>
                    <a:gd name="T47" fmla="*/ 161 h 224"/>
                    <a:gd name="T48" fmla="*/ 63 w 330"/>
                    <a:gd name="T49" fmla="*/ 168 h 224"/>
                    <a:gd name="T50" fmla="*/ 84 w 330"/>
                    <a:gd name="T51" fmla="*/ 168 h 224"/>
                    <a:gd name="T52" fmla="*/ 78 w 330"/>
                    <a:gd name="T53" fmla="*/ 170 h 224"/>
                    <a:gd name="T54" fmla="*/ 110 w 330"/>
                    <a:gd name="T55" fmla="*/ 164 h 224"/>
                    <a:gd name="T56" fmla="*/ 136 w 330"/>
                    <a:gd name="T57" fmla="*/ 152 h 224"/>
                    <a:gd name="T58" fmla="*/ 160 w 330"/>
                    <a:gd name="T59" fmla="*/ 140 h 224"/>
                    <a:gd name="T60" fmla="*/ 179 w 330"/>
                    <a:gd name="T61" fmla="*/ 123 h 224"/>
                    <a:gd name="T62" fmla="*/ 200 w 330"/>
                    <a:gd name="T63" fmla="*/ 102 h 224"/>
                    <a:gd name="T64" fmla="*/ 220 w 330"/>
                    <a:gd name="T65" fmla="*/ 80 h 224"/>
                    <a:gd name="T66" fmla="*/ 236 w 330"/>
                    <a:gd name="T67" fmla="*/ 59 h 224"/>
                    <a:gd name="T68" fmla="*/ 251 w 330"/>
                    <a:gd name="T69" fmla="*/ 45 h 224"/>
                    <a:gd name="T70" fmla="*/ 264 w 330"/>
                    <a:gd name="T71" fmla="*/ 3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0" h="224">
                      <a:moveTo>
                        <a:pt x="264" y="34"/>
                      </a:moveTo>
                      <a:lnTo>
                        <a:pt x="282" y="11"/>
                      </a:lnTo>
                      <a:lnTo>
                        <a:pt x="299" y="0"/>
                      </a:lnTo>
                      <a:lnTo>
                        <a:pt x="319" y="0"/>
                      </a:lnTo>
                      <a:lnTo>
                        <a:pt x="330" y="25"/>
                      </a:lnTo>
                      <a:lnTo>
                        <a:pt x="315" y="50"/>
                      </a:lnTo>
                      <a:lnTo>
                        <a:pt x="301" y="66"/>
                      </a:lnTo>
                      <a:lnTo>
                        <a:pt x="267" y="85"/>
                      </a:lnTo>
                      <a:lnTo>
                        <a:pt x="241" y="101"/>
                      </a:lnTo>
                      <a:lnTo>
                        <a:pt x="215" y="125"/>
                      </a:lnTo>
                      <a:lnTo>
                        <a:pt x="191" y="147"/>
                      </a:lnTo>
                      <a:lnTo>
                        <a:pt x="167" y="164"/>
                      </a:lnTo>
                      <a:lnTo>
                        <a:pt x="136" y="178"/>
                      </a:lnTo>
                      <a:lnTo>
                        <a:pt x="105" y="190"/>
                      </a:lnTo>
                      <a:lnTo>
                        <a:pt x="74" y="196"/>
                      </a:lnTo>
                      <a:lnTo>
                        <a:pt x="58" y="209"/>
                      </a:lnTo>
                      <a:lnTo>
                        <a:pt x="37" y="222"/>
                      </a:lnTo>
                      <a:lnTo>
                        <a:pt x="20" y="224"/>
                      </a:lnTo>
                      <a:lnTo>
                        <a:pt x="5" y="218"/>
                      </a:lnTo>
                      <a:lnTo>
                        <a:pt x="0" y="201"/>
                      </a:lnTo>
                      <a:lnTo>
                        <a:pt x="6" y="182"/>
                      </a:lnTo>
                      <a:lnTo>
                        <a:pt x="16" y="172"/>
                      </a:lnTo>
                      <a:lnTo>
                        <a:pt x="32" y="161"/>
                      </a:lnTo>
                      <a:lnTo>
                        <a:pt x="47" y="161"/>
                      </a:lnTo>
                      <a:lnTo>
                        <a:pt x="63" y="168"/>
                      </a:lnTo>
                      <a:lnTo>
                        <a:pt x="84" y="168"/>
                      </a:lnTo>
                      <a:lnTo>
                        <a:pt x="78" y="170"/>
                      </a:lnTo>
                      <a:lnTo>
                        <a:pt x="110" y="164"/>
                      </a:lnTo>
                      <a:lnTo>
                        <a:pt x="136" y="152"/>
                      </a:lnTo>
                      <a:lnTo>
                        <a:pt x="160" y="140"/>
                      </a:lnTo>
                      <a:lnTo>
                        <a:pt x="179" y="123"/>
                      </a:lnTo>
                      <a:lnTo>
                        <a:pt x="200" y="102"/>
                      </a:lnTo>
                      <a:lnTo>
                        <a:pt x="220" y="80"/>
                      </a:lnTo>
                      <a:lnTo>
                        <a:pt x="236" y="59"/>
                      </a:lnTo>
                      <a:lnTo>
                        <a:pt x="251" y="45"/>
                      </a:lnTo>
                      <a:lnTo>
                        <a:pt x="264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1" name="Freeform 31"/>
                <p:cNvSpPr>
                  <a:spLocks/>
                </p:cNvSpPr>
                <p:nvPr/>
              </p:nvSpPr>
              <p:spPr bwMode="auto">
                <a:xfrm>
                  <a:off x="3539" y="2373"/>
                  <a:ext cx="92" cy="319"/>
                </a:xfrm>
                <a:custGeom>
                  <a:avLst/>
                  <a:gdLst>
                    <a:gd name="T0" fmla="*/ 12 w 92"/>
                    <a:gd name="T1" fmla="*/ 45 h 319"/>
                    <a:gd name="T2" fmla="*/ 6 w 92"/>
                    <a:gd name="T3" fmla="*/ 23 h 319"/>
                    <a:gd name="T4" fmla="*/ 19 w 92"/>
                    <a:gd name="T5" fmla="*/ 4 h 319"/>
                    <a:gd name="T6" fmla="*/ 41 w 92"/>
                    <a:gd name="T7" fmla="*/ 0 h 319"/>
                    <a:gd name="T8" fmla="*/ 58 w 92"/>
                    <a:gd name="T9" fmla="*/ 7 h 319"/>
                    <a:gd name="T10" fmla="*/ 66 w 92"/>
                    <a:gd name="T11" fmla="*/ 23 h 319"/>
                    <a:gd name="T12" fmla="*/ 74 w 92"/>
                    <a:gd name="T13" fmla="*/ 57 h 319"/>
                    <a:gd name="T14" fmla="*/ 81 w 92"/>
                    <a:gd name="T15" fmla="*/ 92 h 319"/>
                    <a:gd name="T16" fmla="*/ 85 w 92"/>
                    <a:gd name="T17" fmla="*/ 122 h 319"/>
                    <a:gd name="T18" fmla="*/ 85 w 92"/>
                    <a:gd name="T19" fmla="*/ 144 h 319"/>
                    <a:gd name="T20" fmla="*/ 77 w 92"/>
                    <a:gd name="T21" fmla="*/ 159 h 319"/>
                    <a:gd name="T22" fmla="*/ 64 w 92"/>
                    <a:gd name="T23" fmla="*/ 171 h 319"/>
                    <a:gd name="T24" fmla="*/ 45 w 92"/>
                    <a:gd name="T25" fmla="*/ 191 h 319"/>
                    <a:gd name="T26" fmla="*/ 34 w 92"/>
                    <a:gd name="T27" fmla="*/ 212 h 319"/>
                    <a:gd name="T28" fmla="*/ 32 w 92"/>
                    <a:gd name="T29" fmla="*/ 231 h 319"/>
                    <a:gd name="T30" fmla="*/ 40 w 92"/>
                    <a:gd name="T31" fmla="*/ 251 h 319"/>
                    <a:gd name="T32" fmla="*/ 56 w 92"/>
                    <a:gd name="T33" fmla="*/ 268 h 319"/>
                    <a:gd name="T34" fmla="*/ 81 w 92"/>
                    <a:gd name="T35" fmla="*/ 286 h 319"/>
                    <a:gd name="T36" fmla="*/ 92 w 92"/>
                    <a:gd name="T37" fmla="*/ 294 h 319"/>
                    <a:gd name="T38" fmla="*/ 92 w 92"/>
                    <a:gd name="T39" fmla="*/ 298 h 319"/>
                    <a:gd name="T40" fmla="*/ 92 w 92"/>
                    <a:gd name="T41" fmla="*/ 305 h 319"/>
                    <a:gd name="T42" fmla="*/ 77 w 92"/>
                    <a:gd name="T43" fmla="*/ 317 h 319"/>
                    <a:gd name="T44" fmla="*/ 51 w 92"/>
                    <a:gd name="T45" fmla="*/ 319 h 319"/>
                    <a:gd name="T46" fmla="*/ 38 w 92"/>
                    <a:gd name="T47" fmla="*/ 308 h 319"/>
                    <a:gd name="T48" fmla="*/ 24 w 92"/>
                    <a:gd name="T49" fmla="*/ 284 h 319"/>
                    <a:gd name="T50" fmla="*/ 8 w 92"/>
                    <a:gd name="T51" fmla="*/ 249 h 319"/>
                    <a:gd name="T52" fmla="*/ 0 w 92"/>
                    <a:gd name="T53" fmla="*/ 220 h 319"/>
                    <a:gd name="T54" fmla="*/ 1 w 92"/>
                    <a:gd name="T55" fmla="*/ 205 h 319"/>
                    <a:gd name="T56" fmla="*/ 12 w 92"/>
                    <a:gd name="T57" fmla="*/ 191 h 319"/>
                    <a:gd name="T58" fmla="*/ 27 w 92"/>
                    <a:gd name="T59" fmla="*/ 169 h 319"/>
                    <a:gd name="T60" fmla="*/ 46 w 92"/>
                    <a:gd name="T61" fmla="*/ 150 h 319"/>
                    <a:gd name="T62" fmla="*/ 55 w 92"/>
                    <a:gd name="T63" fmla="*/ 138 h 319"/>
                    <a:gd name="T64" fmla="*/ 56 w 92"/>
                    <a:gd name="T65" fmla="*/ 127 h 319"/>
                    <a:gd name="T66" fmla="*/ 43 w 92"/>
                    <a:gd name="T67" fmla="*/ 106 h 319"/>
                    <a:gd name="T68" fmla="*/ 31 w 92"/>
                    <a:gd name="T69" fmla="*/ 86 h 319"/>
                    <a:gd name="T70" fmla="*/ 17 w 92"/>
                    <a:gd name="T71" fmla="*/ 62 h 319"/>
                    <a:gd name="T72" fmla="*/ 12 w 92"/>
                    <a:gd name="T73" fmla="*/ 4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2" h="319">
                      <a:moveTo>
                        <a:pt x="12" y="45"/>
                      </a:moveTo>
                      <a:lnTo>
                        <a:pt x="6" y="23"/>
                      </a:lnTo>
                      <a:lnTo>
                        <a:pt x="19" y="4"/>
                      </a:lnTo>
                      <a:lnTo>
                        <a:pt x="41" y="0"/>
                      </a:lnTo>
                      <a:lnTo>
                        <a:pt x="58" y="7"/>
                      </a:lnTo>
                      <a:lnTo>
                        <a:pt x="66" y="23"/>
                      </a:lnTo>
                      <a:lnTo>
                        <a:pt x="74" y="57"/>
                      </a:lnTo>
                      <a:lnTo>
                        <a:pt x="81" y="92"/>
                      </a:lnTo>
                      <a:lnTo>
                        <a:pt x="85" y="122"/>
                      </a:lnTo>
                      <a:lnTo>
                        <a:pt x="85" y="144"/>
                      </a:lnTo>
                      <a:lnTo>
                        <a:pt x="77" y="159"/>
                      </a:lnTo>
                      <a:lnTo>
                        <a:pt x="64" y="171"/>
                      </a:lnTo>
                      <a:lnTo>
                        <a:pt x="45" y="191"/>
                      </a:lnTo>
                      <a:lnTo>
                        <a:pt x="34" y="212"/>
                      </a:lnTo>
                      <a:lnTo>
                        <a:pt x="32" y="231"/>
                      </a:lnTo>
                      <a:lnTo>
                        <a:pt x="40" y="251"/>
                      </a:lnTo>
                      <a:lnTo>
                        <a:pt x="56" y="268"/>
                      </a:lnTo>
                      <a:lnTo>
                        <a:pt x="81" y="286"/>
                      </a:lnTo>
                      <a:lnTo>
                        <a:pt x="92" y="294"/>
                      </a:lnTo>
                      <a:lnTo>
                        <a:pt x="92" y="298"/>
                      </a:lnTo>
                      <a:lnTo>
                        <a:pt x="92" y="305"/>
                      </a:lnTo>
                      <a:lnTo>
                        <a:pt x="77" y="317"/>
                      </a:lnTo>
                      <a:lnTo>
                        <a:pt x="51" y="319"/>
                      </a:lnTo>
                      <a:lnTo>
                        <a:pt x="38" y="308"/>
                      </a:lnTo>
                      <a:lnTo>
                        <a:pt x="24" y="284"/>
                      </a:lnTo>
                      <a:lnTo>
                        <a:pt x="8" y="249"/>
                      </a:lnTo>
                      <a:lnTo>
                        <a:pt x="0" y="220"/>
                      </a:lnTo>
                      <a:lnTo>
                        <a:pt x="1" y="205"/>
                      </a:lnTo>
                      <a:lnTo>
                        <a:pt x="12" y="191"/>
                      </a:lnTo>
                      <a:lnTo>
                        <a:pt x="27" y="169"/>
                      </a:lnTo>
                      <a:lnTo>
                        <a:pt x="46" y="150"/>
                      </a:lnTo>
                      <a:lnTo>
                        <a:pt x="55" y="138"/>
                      </a:lnTo>
                      <a:lnTo>
                        <a:pt x="56" y="127"/>
                      </a:lnTo>
                      <a:lnTo>
                        <a:pt x="43" y="106"/>
                      </a:lnTo>
                      <a:lnTo>
                        <a:pt x="31" y="86"/>
                      </a:lnTo>
                      <a:lnTo>
                        <a:pt x="17" y="62"/>
                      </a:lnTo>
                      <a:lnTo>
                        <a:pt x="12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42" name="Freeform 32"/>
                <p:cNvSpPr>
                  <a:spLocks/>
                </p:cNvSpPr>
                <p:nvPr/>
              </p:nvSpPr>
              <p:spPr bwMode="auto">
                <a:xfrm>
                  <a:off x="3416" y="2346"/>
                  <a:ext cx="116" cy="348"/>
                </a:xfrm>
                <a:custGeom>
                  <a:avLst/>
                  <a:gdLst>
                    <a:gd name="T0" fmla="*/ 44 w 116"/>
                    <a:gd name="T1" fmla="*/ 47 h 348"/>
                    <a:gd name="T2" fmla="*/ 65 w 116"/>
                    <a:gd name="T3" fmla="*/ 16 h 348"/>
                    <a:gd name="T4" fmla="*/ 82 w 116"/>
                    <a:gd name="T5" fmla="*/ 0 h 348"/>
                    <a:gd name="T6" fmla="*/ 105 w 116"/>
                    <a:gd name="T7" fmla="*/ 0 h 348"/>
                    <a:gd name="T8" fmla="*/ 116 w 116"/>
                    <a:gd name="T9" fmla="*/ 20 h 348"/>
                    <a:gd name="T10" fmla="*/ 115 w 116"/>
                    <a:gd name="T11" fmla="*/ 43 h 348"/>
                    <a:gd name="T12" fmla="*/ 101 w 116"/>
                    <a:gd name="T13" fmla="*/ 60 h 348"/>
                    <a:gd name="T14" fmla="*/ 75 w 116"/>
                    <a:gd name="T15" fmla="*/ 81 h 348"/>
                    <a:gd name="T16" fmla="*/ 61 w 116"/>
                    <a:gd name="T17" fmla="*/ 100 h 348"/>
                    <a:gd name="T18" fmla="*/ 51 w 116"/>
                    <a:gd name="T19" fmla="*/ 118 h 348"/>
                    <a:gd name="T20" fmla="*/ 46 w 116"/>
                    <a:gd name="T21" fmla="*/ 135 h 348"/>
                    <a:gd name="T22" fmla="*/ 48 w 116"/>
                    <a:gd name="T23" fmla="*/ 155 h 348"/>
                    <a:gd name="T24" fmla="*/ 56 w 116"/>
                    <a:gd name="T25" fmla="*/ 179 h 348"/>
                    <a:gd name="T26" fmla="*/ 70 w 116"/>
                    <a:gd name="T27" fmla="*/ 202 h 348"/>
                    <a:gd name="T28" fmla="*/ 84 w 116"/>
                    <a:gd name="T29" fmla="*/ 225 h 348"/>
                    <a:gd name="T30" fmla="*/ 92 w 116"/>
                    <a:gd name="T31" fmla="*/ 244 h 348"/>
                    <a:gd name="T32" fmla="*/ 92 w 116"/>
                    <a:gd name="T33" fmla="*/ 261 h 348"/>
                    <a:gd name="T34" fmla="*/ 86 w 116"/>
                    <a:gd name="T35" fmla="*/ 279 h 348"/>
                    <a:gd name="T36" fmla="*/ 70 w 116"/>
                    <a:gd name="T37" fmla="*/ 305 h 348"/>
                    <a:gd name="T38" fmla="*/ 48 w 116"/>
                    <a:gd name="T39" fmla="*/ 333 h 348"/>
                    <a:gd name="T40" fmla="*/ 39 w 116"/>
                    <a:gd name="T41" fmla="*/ 348 h 348"/>
                    <a:gd name="T42" fmla="*/ 23 w 116"/>
                    <a:gd name="T43" fmla="*/ 348 h 348"/>
                    <a:gd name="T44" fmla="*/ 6 w 116"/>
                    <a:gd name="T45" fmla="*/ 335 h 348"/>
                    <a:gd name="T46" fmla="*/ 0 w 116"/>
                    <a:gd name="T47" fmla="*/ 317 h 348"/>
                    <a:gd name="T48" fmla="*/ 13 w 116"/>
                    <a:gd name="T49" fmla="*/ 303 h 348"/>
                    <a:gd name="T50" fmla="*/ 37 w 116"/>
                    <a:gd name="T51" fmla="*/ 290 h 348"/>
                    <a:gd name="T52" fmla="*/ 51 w 116"/>
                    <a:gd name="T53" fmla="*/ 267 h 348"/>
                    <a:gd name="T54" fmla="*/ 60 w 116"/>
                    <a:gd name="T55" fmla="*/ 254 h 348"/>
                    <a:gd name="T56" fmla="*/ 61 w 116"/>
                    <a:gd name="T57" fmla="*/ 239 h 348"/>
                    <a:gd name="T58" fmla="*/ 56 w 116"/>
                    <a:gd name="T59" fmla="*/ 240 h 348"/>
                    <a:gd name="T60" fmla="*/ 56 w 116"/>
                    <a:gd name="T61" fmla="*/ 230 h 348"/>
                    <a:gd name="T62" fmla="*/ 46 w 116"/>
                    <a:gd name="T63" fmla="*/ 214 h 348"/>
                    <a:gd name="T64" fmla="*/ 32 w 116"/>
                    <a:gd name="T65" fmla="*/ 193 h 348"/>
                    <a:gd name="T66" fmla="*/ 23 w 116"/>
                    <a:gd name="T67" fmla="*/ 172 h 348"/>
                    <a:gd name="T68" fmla="*/ 16 w 116"/>
                    <a:gd name="T69" fmla="*/ 155 h 348"/>
                    <a:gd name="T70" fmla="*/ 16 w 116"/>
                    <a:gd name="T71" fmla="*/ 135 h 348"/>
                    <a:gd name="T72" fmla="*/ 20 w 116"/>
                    <a:gd name="T73" fmla="*/ 113 h 348"/>
                    <a:gd name="T74" fmla="*/ 27 w 116"/>
                    <a:gd name="T75" fmla="*/ 83 h 348"/>
                    <a:gd name="T76" fmla="*/ 35 w 116"/>
                    <a:gd name="T77" fmla="*/ 60 h 348"/>
                    <a:gd name="T78" fmla="*/ 44 w 116"/>
                    <a:gd name="T79" fmla="*/ 4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6" h="348">
                      <a:moveTo>
                        <a:pt x="44" y="47"/>
                      </a:moveTo>
                      <a:lnTo>
                        <a:pt x="65" y="16"/>
                      </a:lnTo>
                      <a:lnTo>
                        <a:pt x="82" y="0"/>
                      </a:lnTo>
                      <a:lnTo>
                        <a:pt x="105" y="0"/>
                      </a:lnTo>
                      <a:lnTo>
                        <a:pt x="116" y="20"/>
                      </a:lnTo>
                      <a:lnTo>
                        <a:pt x="115" y="43"/>
                      </a:lnTo>
                      <a:lnTo>
                        <a:pt x="101" y="60"/>
                      </a:lnTo>
                      <a:lnTo>
                        <a:pt x="75" y="81"/>
                      </a:lnTo>
                      <a:lnTo>
                        <a:pt x="61" y="100"/>
                      </a:lnTo>
                      <a:lnTo>
                        <a:pt x="51" y="118"/>
                      </a:lnTo>
                      <a:lnTo>
                        <a:pt x="46" y="135"/>
                      </a:lnTo>
                      <a:lnTo>
                        <a:pt x="48" y="155"/>
                      </a:lnTo>
                      <a:lnTo>
                        <a:pt x="56" y="179"/>
                      </a:lnTo>
                      <a:lnTo>
                        <a:pt x="70" y="202"/>
                      </a:lnTo>
                      <a:lnTo>
                        <a:pt x="84" y="225"/>
                      </a:lnTo>
                      <a:lnTo>
                        <a:pt x="92" y="244"/>
                      </a:lnTo>
                      <a:lnTo>
                        <a:pt x="92" y="261"/>
                      </a:lnTo>
                      <a:lnTo>
                        <a:pt x="86" y="279"/>
                      </a:lnTo>
                      <a:lnTo>
                        <a:pt x="70" y="305"/>
                      </a:lnTo>
                      <a:lnTo>
                        <a:pt x="48" y="333"/>
                      </a:lnTo>
                      <a:lnTo>
                        <a:pt x="39" y="348"/>
                      </a:lnTo>
                      <a:lnTo>
                        <a:pt x="23" y="348"/>
                      </a:lnTo>
                      <a:lnTo>
                        <a:pt x="6" y="335"/>
                      </a:lnTo>
                      <a:lnTo>
                        <a:pt x="0" y="317"/>
                      </a:lnTo>
                      <a:lnTo>
                        <a:pt x="13" y="303"/>
                      </a:lnTo>
                      <a:lnTo>
                        <a:pt x="37" y="290"/>
                      </a:lnTo>
                      <a:lnTo>
                        <a:pt x="51" y="267"/>
                      </a:lnTo>
                      <a:lnTo>
                        <a:pt x="60" y="254"/>
                      </a:lnTo>
                      <a:lnTo>
                        <a:pt x="61" y="239"/>
                      </a:lnTo>
                      <a:lnTo>
                        <a:pt x="56" y="240"/>
                      </a:lnTo>
                      <a:lnTo>
                        <a:pt x="56" y="230"/>
                      </a:lnTo>
                      <a:lnTo>
                        <a:pt x="46" y="214"/>
                      </a:lnTo>
                      <a:lnTo>
                        <a:pt x="32" y="193"/>
                      </a:lnTo>
                      <a:lnTo>
                        <a:pt x="23" y="172"/>
                      </a:lnTo>
                      <a:lnTo>
                        <a:pt x="16" y="155"/>
                      </a:lnTo>
                      <a:lnTo>
                        <a:pt x="16" y="135"/>
                      </a:lnTo>
                      <a:lnTo>
                        <a:pt x="20" y="113"/>
                      </a:lnTo>
                      <a:lnTo>
                        <a:pt x="27" y="83"/>
                      </a:lnTo>
                      <a:lnTo>
                        <a:pt x="35" y="60"/>
                      </a:lnTo>
                      <a:lnTo>
                        <a:pt x="44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16" name="Group 40"/>
              <p:cNvGrpSpPr>
                <a:grpSpLocks/>
              </p:cNvGrpSpPr>
              <p:nvPr/>
            </p:nvGrpSpPr>
            <p:grpSpPr bwMode="auto">
              <a:xfrm>
                <a:off x="4510088" y="3300413"/>
                <a:ext cx="701675" cy="963613"/>
                <a:chOff x="2841" y="2079"/>
                <a:chExt cx="442" cy="607"/>
              </a:xfrm>
              <a:solidFill>
                <a:schemeClr val="bg1"/>
              </a:solidFill>
            </p:grpSpPr>
            <p:sp>
              <p:nvSpPr>
                <p:cNvPr id="131" name="Freeform 34"/>
                <p:cNvSpPr>
                  <a:spLocks/>
                </p:cNvSpPr>
                <p:nvPr/>
              </p:nvSpPr>
              <p:spPr bwMode="auto">
                <a:xfrm>
                  <a:off x="2964" y="2168"/>
                  <a:ext cx="148" cy="152"/>
                </a:xfrm>
                <a:custGeom>
                  <a:avLst/>
                  <a:gdLst>
                    <a:gd name="T0" fmla="*/ 62 w 148"/>
                    <a:gd name="T1" fmla="*/ 36 h 152"/>
                    <a:gd name="T2" fmla="*/ 76 w 148"/>
                    <a:gd name="T3" fmla="*/ 26 h 152"/>
                    <a:gd name="T4" fmla="*/ 100 w 148"/>
                    <a:gd name="T5" fmla="*/ 22 h 152"/>
                    <a:gd name="T6" fmla="*/ 117 w 148"/>
                    <a:gd name="T7" fmla="*/ 24 h 152"/>
                    <a:gd name="T8" fmla="*/ 132 w 148"/>
                    <a:gd name="T9" fmla="*/ 36 h 152"/>
                    <a:gd name="T10" fmla="*/ 143 w 148"/>
                    <a:gd name="T11" fmla="*/ 53 h 152"/>
                    <a:gd name="T12" fmla="*/ 148 w 148"/>
                    <a:gd name="T13" fmla="*/ 78 h 152"/>
                    <a:gd name="T14" fmla="*/ 147 w 148"/>
                    <a:gd name="T15" fmla="*/ 102 h 152"/>
                    <a:gd name="T16" fmla="*/ 137 w 148"/>
                    <a:gd name="T17" fmla="*/ 123 h 152"/>
                    <a:gd name="T18" fmla="*/ 126 w 148"/>
                    <a:gd name="T19" fmla="*/ 139 h 152"/>
                    <a:gd name="T20" fmla="*/ 105 w 148"/>
                    <a:gd name="T21" fmla="*/ 149 h 152"/>
                    <a:gd name="T22" fmla="*/ 85 w 148"/>
                    <a:gd name="T23" fmla="*/ 152 h 152"/>
                    <a:gd name="T24" fmla="*/ 64 w 148"/>
                    <a:gd name="T25" fmla="*/ 147 h 152"/>
                    <a:gd name="T26" fmla="*/ 50 w 148"/>
                    <a:gd name="T27" fmla="*/ 130 h 152"/>
                    <a:gd name="T28" fmla="*/ 45 w 148"/>
                    <a:gd name="T29" fmla="*/ 113 h 152"/>
                    <a:gd name="T30" fmla="*/ 42 w 148"/>
                    <a:gd name="T31" fmla="*/ 95 h 152"/>
                    <a:gd name="T32" fmla="*/ 41 w 148"/>
                    <a:gd name="T33" fmla="*/ 71 h 152"/>
                    <a:gd name="T34" fmla="*/ 45 w 148"/>
                    <a:gd name="T35" fmla="*/ 55 h 152"/>
                    <a:gd name="T36" fmla="*/ 29 w 148"/>
                    <a:gd name="T37" fmla="*/ 41 h 152"/>
                    <a:gd name="T38" fmla="*/ 11 w 148"/>
                    <a:gd name="T39" fmla="*/ 31 h 152"/>
                    <a:gd name="T40" fmla="*/ 0 w 148"/>
                    <a:gd name="T41" fmla="*/ 20 h 152"/>
                    <a:gd name="T42" fmla="*/ 1 w 148"/>
                    <a:gd name="T43" fmla="*/ 6 h 152"/>
                    <a:gd name="T44" fmla="*/ 10 w 148"/>
                    <a:gd name="T45" fmla="*/ 0 h 152"/>
                    <a:gd name="T46" fmla="*/ 25 w 148"/>
                    <a:gd name="T47" fmla="*/ 1 h 152"/>
                    <a:gd name="T48" fmla="*/ 41 w 148"/>
                    <a:gd name="T49" fmla="*/ 11 h 152"/>
                    <a:gd name="T50" fmla="*/ 51 w 148"/>
                    <a:gd name="T51" fmla="*/ 27 h 152"/>
                    <a:gd name="T52" fmla="*/ 62 w 148"/>
                    <a:gd name="T53" fmla="*/ 3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8" h="152">
                      <a:moveTo>
                        <a:pt x="62" y="36"/>
                      </a:moveTo>
                      <a:lnTo>
                        <a:pt x="76" y="26"/>
                      </a:lnTo>
                      <a:lnTo>
                        <a:pt x="100" y="22"/>
                      </a:lnTo>
                      <a:lnTo>
                        <a:pt x="117" y="24"/>
                      </a:lnTo>
                      <a:lnTo>
                        <a:pt x="132" y="36"/>
                      </a:lnTo>
                      <a:lnTo>
                        <a:pt x="143" y="53"/>
                      </a:lnTo>
                      <a:lnTo>
                        <a:pt x="148" y="78"/>
                      </a:lnTo>
                      <a:lnTo>
                        <a:pt x="147" y="102"/>
                      </a:lnTo>
                      <a:lnTo>
                        <a:pt x="137" y="123"/>
                      </a:lnTo>
                      <a:lnTo>
                        <a:pt x="126" y="139"/>
                      </a:lnTo>
                      <a:lnTo>
                        <a:pt x="105" y="149"/>
                      </a:lnTo>
                      <a:lnTo>
                        <a:pt x="85" y="152"/>
                      </a:lnTo>
                      <a:lnTo>
                        <a:pt x="64" y="147"/>
                      </a:lnTo>
                      <a:lnTo>
                        <a:pt x="50" y="130"/>
                      </a:lnTo>
                      <a:lnTo>
                        <a:pt x="45" y="113"/>
                      </a:lnTo>
                      <a:lnTo>
                        <a:pt x="42" y="95"/>
                      </a:lnTo>
                      <a:lnTo>
                        <a:pt x="41" y="71"/>
                      </a:lnTo>
                      <a:lnTo>
                        <a:pt x="45" y="55"/>
                      </a:lnTo>
                      <a:lnTo>
                        <a:pt x="29" y="41"/>
                      </a:lnTo>
                      <a:lnTo>
                        <a:pt x="11" y="31"/>
                      </a:lnTo>
                      <a:lnTo>
                        <a:pt x="0" y="20"/>
                      </a:lnTo>
                      <a:lnTo>
                        <a:pt x="1" y="6"/>
                      </a:lnTo>
                      <a:lnTo>
                        <a:pt x="10" y="0"/>
                      </a:lnTo>
                      <a:lnTo>
                        <a:pt x="25" y="1"/>
                      </a:lnTo>
                      <a:lnTo>
                        <a:pt x="41" y="11"/>
                      </a:lnTo>
                      <a:lnTo>
                        <a:pt x="51" y="27"/>
                      </a:lnTo>
                      <a:lnTo>
                        <a:pt x="6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2" name="Freeform 35"/>
                <p:cNvSpPr>
                  <a:spLocks/>
                </p:cNvSpPr>
                <p:nvPr/>
              </p:nvSpPr>
              <p:spPr bwMode="auto">
                <a:xfrm>
                  <a:off x="3018" y="2340"/>
                  <a:ext cx="106" cy="165"/>
                </a:xfrm>
                <a:custGeom>
                  <a:avLst/>
                  <a:gdLst>
                    <a:gd name="T0" fmla="*/ 15 w 106"/>
                    <a:gd name="T1" fmla="*/ 5 h 165"/>
                    <a:gd name="T2" fmla="*/ 36 w 106"/>
                    <a:gd name="T3" fmla="*/ 0 h 165"/>
                    <a:gd name="T4" fmla="*/ 57 w 106"/>
                    <a:gd name="T5" fmla="*/ 0 h 165"/>
                    <a:gd name="T6" fmla="*/ 76 w 106"/>
                    <a:gd name="T7" fmla="*/ 10 h 165"/>
                    <a:gd name="T8" fmla="*/ 91 w 106"/>
                    <a:gd name="T9" fmla="*/ 26 h 165"/>
                    <a:gd name="T10" fmla="*/ 99 w 106"/>
                    <a:gd name="T11" fmla="*/ 46 h 165"/>
                    <a:gd name="T12" fmla="*/ 106 w 106"/>
                    <a:gd name="T13" fmla="*/ 69 h 165"/>
                    <a:gd name="T14" fmla="*/ 106 w 106"/>
                    <a:gd name="T15" fmla="*/ 96 h 165"/>
                    <a:gd name="T16" fmla="*/ 100 w 106"/>
                    <a:gd name="T17" fmla="*/ 118 h 165"/>
                    <a:gd name="T18" fmla="*/ 93 w 106"/>
                    <a:gd name="T19" fmla="*/ 143 h 165"/>
                    <a:gd name="T20" fmla="*/ 83 w 106"/>
                    <a:gd name="T21" fmla="*/ 156 h 165"/>
                    <a:gd name="T22" fmla="*/ 64 w 106"/>
                    <a:gd name="T23" fmla="*/ 165 h 165"/>
                    <a:gd name="T24" fmla="*/ 40 w 106"/>
                    <a:gd name="T25" fmla="*/ 163 h 165"/>
                    <a:gd name="T26" fmla="*/ 17 w 106"/>
                    <a:gd name="T27" fmla="*/ 153 h 165"/>
                    <a:gd name="T28" fmla="*/ 6 w 106"/>
                    <a:gd name="T29" fmla="*/ 135 h 165"/>
                    <a:gd name="T30" fmla="*/ 0 w 106"/>
                    <a:gd name="T31" fmla="*/ 114 h 165"/>
                    <a:gd name="T32" fmla="*/ 5 w 106"/>
                    <a:gd name="T33" fmla="*/ 93 h 165"/>
                    <a:gd name="T34" fmla="*/ 8 w 106"/>
                    <a:gd name="T35" fmla="*/ 76 h 165"/>
                    <a:gd name="T36" fmla="*/ 6 w 106"/>
                    <a:gd name="T37" fmla="*/ 57 h 165"/>
                    <a:gd name="T38" fmla="*/ 1 w 106"/>
                    <a:gd name="T39" fmla="*/ 40 h 165"/>
                    <a:gd name="T40" fmla="*/ 6 w 106"/>
                    <a:gd name="T41" fmla="*/ 20 h 165"/>
                    <a:gd name="T42" fmla="*/ 15 w 106"/>
                    <a:gd name="T43" fmla="*/ 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" h="165">
                      <a:moveTo>
                        <a:pt x="15" y="5"/>
                      </a:moveTo>
                      <a:lnTo>
                        <a:pt x="36" y="0"/>
                      </a:lnTo>
                      <a:lnTo>
                        <a:pt x="57" y="0"/>
                      </a:lnTo>
                      <a:lnTo>
                        <a:pt x="76" y="10"/>
                      </a:lnTo>
                      <a:lnTo>
                        <a:pt x="91" y="26"/>
                      </a:lnTo>
                      <a:lnTo>
                        <a:pt x="99" y="46"/>
                      </a:lnTo>
                      <a:lnTo>
                        <a:pt x="106" y="69"/>
                      </a:lnTo>
                      <a:lnTo>
                        <a:pt x="106" y="96"/>
                      </a:lnTo>
                      <a:lnTo>
                        <a:pt x="100" y="118"/>
                      </a:lnTo>
                      <a:lnTo>
                        <a:pt x="93" y="143"/>
                      </a:lnTo>
                      <a:lnTo>
                        <a:pt x="83" y="156"/>
                      </a:lnTo>
                      <a:lnTo>
                        <a:pt x="64" y="165"/>
                      </a:lnTo>
                      <a:lnTo>
                        <a:pt x="40" y="163"/>
                      </a:lnTo>
                      <a:lnTo>
                        <a:pt x="17" y="153"/>
                      </a:lnTo>
                      <a:lnTo>
                        <a:pt x="6" y="135"/>
                      </a:lnTo>
                      <a:lnTo>
                        <a:pt x="0" y="114"/>
                      </a:lnTo>
                      <a:lnTo>
                        <a:pt x="5" y="93"/>
                      </a:lnTo>
                      <a:lnTo>
                        <a:pt x="8" y="76"/>
                      </a:lnTo>
                      <a:lnTo>
                        <a:pt x="6" y="57"/>
                      </a:lnTo>
                      <a:lnTo>
                        <a:pt x="1" y="40"/>
                      </a:lnTo>
                      <a:lnTo>
                        <a:pt x="6" y="2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3" name="Freeform 36"/>
                <p:cNvSpPr>
                  <a:spLocks/>
                </p:cNvSpPr>
                <p:nvPr/>
              </p:nvSpPr>
              <p:spPr bwMode="auto">
                <a:xfrm>
                  <a:off x="3069" y="2317"/>
                  <a:ext cx="214" cy="140"/>
                </a:xfrm>
                <a:custGeom>
                  <a:avLst/>
                  <a:gdLst>
                    <a:gd name="T0" fmla="*/ 5 w 214"/>
                    <a:gd name="T1" fmla="*/ 31 h 140"/>
                    <a:gd name="T2" fmla="*/ 32 w 214"/>
                    <a:gd name="T3" fmla="*/ 36 h 140"/>
                    <a:gd name="T4" fmla="*/ 50 w 214"/>
                    <a:gd name="T5" fmla="*/ 50 h 140"/>
                    <a:gd name="T6" fmla="*/ 67 w 214"/>
                    <a:gd name="T7" fmla="*/ 69 h 140"/>
                    <a:gd name="T8" fmla="*/ 79 w 214"/>
                    <a:gd name="T9" fmla="*/ 90 h 140"/>
                    <a:gd name="T10" fmla="*/ 94 w 214"/>
                    <a:gd name="T11" fmla="*/ 103 h 140"/>
                    <a:gd name="T12" fmla="*/ 107 w 214"/>
                    <a:gd name="T13" fmla="*/ 106 h 140"/>
                    <a:gd name="T14" fmla="*/ 121 w 214"/>
                    <a:gd name="T15" fmla="*/ 99 h 140"/>
                    <a:gd name="T16" fmla="*/ 130 w 214"/>
                    <a:gd name="T17" fmla="*/ 88 h 140"/>
                    <a:gd name="T18" fmla="*/ 140 w 214"/>
                    <a:gd name="T19" fmla="*/ 73 h 140"/>
                    <a:gd name="T20" fmla="*/ 147 w 214"/>
                    <a:gd name="T21" fmla="*/ 62 h 140"/>
                    <a:gd name="T22" fmla="*/ 152 w 214"/>
                    <a:gd name="T23" fmla="*/ 52 h 140"/>
                    <a:gd name="T24" fmla="*/ 159 w 214"/>
                    <a:gd name="T25" fmla="*/ 40 h 140"/>
                    <a:gd name="T26" fmla="*/ 168 w 214"/>
                    <a:gd name="T27" fmla="*/ 34 h 140"/>
                    <a:gd name="T28" fmla="*/ 175 w 214"/>
                    <a:gd name="T29" fmla="*/ 22 h 140"/>
                    <a:gd name="T30" fmla="*/ 177 w 214"/>
                    <a:gd name="T31" fmla="*/ 5 h 140"/>
                    <a:gd name="T32" fmla="*/ 185 w 214"/>
                    <a:gd name="T33" fmla="*/ 0 h 140"/>
                    <a:gd name="T34" fmla="*/ 198 w 214"/>
                    <a:gd name="T35" fmla="*/ 3 h 140"/>
                    <a:gd name="T36" fmla="*/ 196 w 214"/>
                    <a:gd name="T37" fmla="*/ 22 h 140"/>
                    <a:gd name="T38" fmla="*/ 178 w 214"/>
                    <a:gd name="T39" fmla="*/ 45 h 140"/>
                    <a:gd name="T40" fmla="*/ 194 w 214"/>
                    <a:gd name="T41" fmla="*/ 52 h 140"/>
                    <a:gd name="T42" fmla="*/ 206 w 214"/>
                    <a:gd name="T43" fmla="*/ 55 h 140"/>
                    <a:gd name="T44" fmla="*/ 214 w 214"/>
                    <a:gd name="T45" fmla="*/ 67 h 140"/>
                    <a:gd name="T46" fmla="*/ 208 w 214"/>
                    <a:gd name="T47" fmla="*/ 82 h 140"/>
                    <a:gd name="T48" fmla="*/ 188 w 214"/>
                    <a:gd name="T49" fmla="*/ 90 h 140"/>
                    <a:gd name="T50" fmla="*/ 175 w 214"/>
                    <a:gd name="T51" fmla="*/ 90 h 140"/>
                    <a:gd name="T52" fmla="*/ 159 w 214"/>
                    <a:gd name="T53" fmla="*/ 85 h 140"/>
                    <a:gd name="T54" fmla="*/ 151 w 214"/>
                    <a:gd name="T55" fmla="*/ 88 h 140"/>
                    <a:gd name="T56" fmla="*/ 138 w 214"/>
                    <a:gd name="T57" fmla="*/ 103 h 140"/>
                    <a:gd name="T58" fmla="*/ 123 w 214"/>
                    <a:gd name="T59" fmla="*/ 125 h 140"/>
                    <a:gd name="T60" fmla="*/ 114 w 214"/>
                    <a:gd name="T61" fmla="*/ 137 h 140"/>
                    <a:gd name="T62" fmla="*/ 100 w 214"/>
                    <a:gd name="T63" fmla="*/ 140 h 140"/>
                    <a:gd name="T64" fmla="*/ 84 w 214"/>
                    <a:gd name="T65" fmla="*/ 135 h 140"/>
                    <a:gd name="T66" fmla="*/ 68 w 214"/>
                    <a:gd name="T67" fmla="*/ 120 h 140"/>
                    <a:gd name="T68" fmla="*/ 57 w 214"/>
                    <a:gd name="T69" fmla="*/ 108 h 140"/>
                    <a:gd name="T70" fmla="*/ 42 w 214"/>
                    <a:gd name="T71" fmla="*/ 90 h 140"/>
                    <a:gd name="T72" fmla="*/ 26 w 214"/>
                    <a:gd name="T73" fmla="*/ 79 h 140"/>
                    <a:gd name="T74" fmla="*/ 8 w 214"/>
                    <a:gd name="T75" fmla="*/ 66 h 140"/>
                    <a:gd name="T76" fmla="*/ 3 w 214"/>
                    <a:gd name="T77" fmla="*/ 55 h 140"/>
                    <a:gd name="T78" fmla="*/ 0 w 214"/>
                    <a:gd name="T79" fmla="*/ 43 h 140"/>
                    <a:gd name="T80" fmla="*/ 5 w 214"/>
                    <a:gd name="T81" fmla="*/ 3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4" h="140">
                      <a:moveTo>
                        <a:pt x="5" y="31"/>
                      </a:moveTo>
                      <a:lnTo>
                        <a:pt x="32" y="36"/>
                      </a:lnTo>
                      <a:lnTo>
                        <a:pt x="50" y="50"/>
                      </a:lnTo>
                      <a:lnTo>
                        <a:pt x="67" y="69"/>
                      </a:lnTo>
                      <a:lnTo>
                        <a:pt x="79" y="90"/>
                      </a:lnTo>
                      <a:lnTo>
                        <a:pt x="94" y="103"/>
                      </a:lnTo>
                      <a:lnTo>
                        <a:pt x="107" y="106"/>
                      </a:lnTo>
                      <a:lnTo>
                        <a:pt x="121" y="99"/>
                      </a:lnTo>
                      <a:lnTo>
                        <a:pt x="130" y="88"/>
                      </a:lnTo>
                      <a:lnTo>
                        <a:pt x="140" y="73"/>
                      </a:lnTo>
                      <a:lnTo>
                        <a:pt x="147" y="62"/>
                      </a:lnTo>
                      <a:lnTo>
                        <a:pt x="152" y="52"/>
                      </a:lnTo>
                      <a:lnTo>
                        <a:pt x="159" y="40"/>
                      </a:lnTo>
                      <a:lnTo>
                        <a:pt x="168" y="34"/>
                      </a:lnTo>
                      <a:lnTo>
                        <a:pt x="175" y="22"/>
                      </a:lnTo>
                      <a:lnTo>
                        <a:pt x="177" y="5"/>
                      </a:lnTo>
                      <a:lnTo>
                        <a:pt x="185" y="0"/>
                      </a:lnTo>
                      <a:lnTo>
                        <a:pt x="198" y="3"/>
                      </a:lnTo>
                      <a:lnTo>
                        <a:pt x="196" y="22"/>
                      </a:lnTo>
                      <a:lnTo>
                        <a:pt x="178" y="45"/>
                      </a:lnTo>
                      <a:lnTo>
                        <a:pt x="194" y="52"/>
                      </a:lnTo>
                      <a:lnTo>
                        <a:pt x="206" y="55"/>
                      </a:lnTo>
                      <a:lnTo>
                        <a:pt x="214" y="67"/>
                      </a:lnTo>
                      <a:lnTo>
                        <a:pt x="208" y="82"/>
                      </a:lnTo>
                      <a:lnTo>
                        <a:pt x="188" y="90"/>
                      </a:lnTo>
                      <a:lnTo>
                        <a:pt x="175" y="90"/>
                      </a:lnTo>
                      <a:lnTo>
                        <a:pt x="159" y="85"/>
                      </a:lnTo>
                      <a:lnTo>
                        <a:pt x="151" y="88"/>
                      </a:lnTo>
                      <a:lnTo>
                        <a:pt x="138" y="103"/>
                      </a:lnTo>
                      <a:lnTo>
                        <a:pt x="123" y="125"/>
                      </a:lnTo>
                      <a:lnTo>
                        <a:pt x="114" y="137"/>
                      </a:lnTo>
                      <a:lnTo>
                        <a:pt x="100" y="140"/>
                      </a:lnTo>
                      <a:lnTo>
                        <a:pt x="84" y="135"/>
                      </a:lnTo>
                      <a:lnTo>
                        <a:pt x="68" y="120"/>
                      </a:lnTo>
                      <a:lnTo>
                        <a:pt x="57" y="108"/>
                      </a:lnTo>
                      <a:lnTo>
                        <a:pt x="42" y="90"/>
                      </a:lnTo>
                      <a:lnTo>
                        <a:pt x="26" y="79"/>
                      </a:lnTo>
                      <a:lnTo>
                        <a:pt x="8" y="66"/>
                      </a:lnTo>
                      <a:lnTo>
                        <a:pt x="3" y="55"/>
                      </a:lnTo>
                      <a:lnTo>
                        <a:pt x="0" y="43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4" name="Freeform 37"/>
                <p:cNvSpPr>
                  <a:spLocks/>
                </p:cNvSpPr>
                <p:nvPr/>
              </p:nvSpPr>
              <p:spPr bwMode="auto">
                <a:xfrm>
                  <a:off x="2841" y="2079"/>
                  <a:ext cx="223" cy="328"/>
                </a:xfrm>
                <a:custGeom>
                  <a:avLst/>
                  <a:gdLst>
                    <a:gd name="T0" fmla="*/ 169 w 223"/>
                    <a:gd name="T1" fmla="*/ 256 h 328"/>
                    <a:gd name="T2" fmla="*/ 204 w 223"/>
                    <a:gd name="T3" fmla="*/ 264 h 328"/>
                    <a:gd name="T4" fmla="*/ 223 w 223"/>
                    <a:gd name="T5" fmla="*/ 282 h 328"/>
                    <a:gd name="T6" fmla="*/ 221 w 223"/>
                    <a:gd name="T7" fmla="*/ 287 h 328"/>
                    <a:gd name="T8" fmla="*/ 216 w 223"/>
                    <a:gd name="T9" fmla="*/ 310 h 328"/>
                    <a:gd name="T10" fmla="*/ 211 w 223"/>
                    <a:gd name="T11" fmla="*/ 315 h 328"/>
                    <a:gd name="T12" fmla="*/ 198 w 223"/>
                    <a:gd name="T13" fmla="*/ 328 h 328"/>
                    <a:gd name="T14" fmla="*/ 174 w 223"/>
                    <a:gd name="T15" fmla="*/ 318 h 328"/>
                    <a:gd name="T16" fmla="*/ 149 w 223"/>
                    <a:gd name="T17" fmla="*/ 296 h 328"/>
                    <a:gd name="T18" fmla="*/ 119 w 223"/>
                    <a:gd name="T19" fmla="*/ 258 h 328"/>
                    <a:gd name="T20" fmla="*/ 101 w 223"/>
                    <a:gd name="T21" fmla="*/ 227 h 328"/>
                    <a:gd name="T22" fmla="*/ 85 w 223"/>
                    <a:gd name="T23" fmla="*/ 182 h 328"/>
                    <a:gd name="T24" fmla="*/ 72 w 223"/>
                    <a:gd name="T25" fmla="*/ 143 h 328"/>
                    <a:gd name="T26" fmla="*/ 61 w 223"/>
                    <a:gd name="T27" fmla="*/ 113 h 328"/>
                    <a:gd name="T28" fmla="*/ 56 w 223"/>
                    <a:gd name="T29" fmla="*/ 77 h 328"/>
                    <a:gd name="T30" fmla="*/ 44 w 223"/>
                    <a:gd name="T31" fmla="*/ 52 h 328"/>
                    <a:gd name="T32" fmla="*/ 22 w 223"/>
                    <a:gd name="T33" fmla="*/ 50 h 328"/>
                    <a:gd name="T34" fmla="*/ 1 w 223"/>
                    <a:gd name="T35" fmla="*/ 31 h 328"/>
                    <a:gd name="T36" fmla="*/ 0 w 223"/>
                    <a:gd name="T37" fmla="*/ 22 h 328"/>
                    <a:gd name="T38" fmla="*/ 15 w 223"/>
                    <a:gd name="T39" fmla="*/ 15 h 328"/>
                    <a:gd name="T40" fmla="*/ 18 w 223"/>
                    <a:gd name="T41" fmla="*/ 19 h 328"/>
                    <a:gd name="T42" fmla="*/ 18 w 223"/>
                    <a:gd name="T43" fmla="*/ 5 h 328"/>
                    <a:gd name="T44" fmla="*/ 27 w 223"/>
                    <a:gd name="T45" fmla="*/ 1 h 328"/>
                    <a:gd name="T46" fmla="*/ 36 w 223"/>
                    <a:gd name="T47" fmla="*/ 3 h 328"/>
                    <a:gd name="T48" fmla="*/ 43 w 223"/>
                    <a:gd name="T49" fmla="*/ 17 h 328"/>
                    <a:gd name="T50" fmla="*/ 49 w 223"/>
                    <a:gd name="T51" fmla="*/ 29 h 328"/>
                    <a:gd name="T52" fmla="*/ 56 w 223"/>
                    <a:gd name="T53" fmla="*/ 22 h 328"/>
                    <a:gd name="T54" fmla="*/ 61 w 223"/>
                    <a:gd name="T55" fmla="*/ 3 h 328"/>
                    <a:gd name="T56" fmla="*/ 69 w 223"/>
                    <a:gd name="T57" fmla="*/ 0 h 328"/>
                    <a:gd name="T58" fmla="*/ 79 w 223"/>
                    <a:gd name="T59" fmla="*/ 3 h 328"/>
                    <a:gd name="T60" fmla="*/ 75 w 223"/>
                    <a:gd name="T61" fmla="*/ 14 h 328"/>
                    <a:gd name="T62" fmla="*/ 69 w 223"/>
                    <a:gd name="T63" fmla="*/ 35 h 328"/>
                    <a:gd name="T64" fmla="*/ 67 w 223"/>
                    <a:gd name="T65" fmla="*/ 51 h 328"/>
                    <a:gd name="T66" fmla="*/ 75 w 223"/>
                    <a:gd name="T67" fmla="*/ 80 h 328"/>
                    <a:gd name="T68" fmla="*/ 86 w 223"/>
                    <a:gd name="T69" fmla="*/ 116 h 328"/>
                    <a:gd name="T70" fmla="*/ 98 w 223"/>
                    <a:gd name="T71" fmla="*/ 147 h 328"/>
                    <a:gd name="T72" fmla="*/ 114 w 223"/>
                    <a:gd name="T73" fmla="*/ 179 h 328"/>
                    <a:gd name="T74" fmla="*/ 128 w 223"/>
                    <a:gd name="T75" fmla="*/ 210 h 328"/>
                    <a:gd name="T76" fmla="*/ 143 w 223"/>
                    <a:gd name="T77" fmla="*/ 233 h 328"/>
                    <a:gd name="T78" fmla="*/ 158 w 223"/>
                    <a:gd name="T79" fmla="*/ 247 h 328"/>
                    <a:gd name="T80" fmla="*/ 169 w 223"/>
                    <a:gd name="T81" fmla="*/ 25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3" h="328">
                      <a:moveTo>
                        <a:pt x="169" y="256"/>
                      </a:moveTo>
                      <a:lnTo>
                        <a:pt x="204" y="264"/>
                      </a:lnTo>
                      <a:lnTo>
                        <a:pt x="223" y="282"/>
                      </a:lnTo>
                      <a:lnTo>
                        <a:pt x="221" y="287"/>
                      </a:lnTo>
                      <a:lnTo>
                        <a:pt x="216" y="310"/>
                      </a:lnTo>
                      <a:lnTo>
                        <a:pt x="211" y="315"/>
                      </a:lnTo>
                      <a:lnTo>
                        <a:pt x="198" y="328"/>
                      </a:lnTo>
                      <a:lnTo>
                        <a:pt x="174" y="318"/>
                      </a:lnTo>
                      <a:lnTo>
                        <a:pt x="149" y="296"/>
                      </a:lnTo>
                      <a:lnTo>
                        <a:pt x="119" y="258"/>
                      </a:lnTo>
                      <a:lnTo>
                        <a:pt x="101" y="227"/>
                      </a:lnTo>
                      <a:lnTo>
                        <a:pt x="85" y="182"/>
                      </a:lnTo>
                      <a:lnTo>
                        <a:pt x="72" y="143"/>
                      </a:lnTo>
                      <a:lnTo>
                        <a:pt x="61" y="113"/>
                      </a:lnTo>
                      <a:lnTo>
                        <a:pt x="56" y="77"/>
                      </a:lnTo>
                      <a:lnTo>
                        <a:pt x="44" y="52"/>
                      </a:lnTo>
                      <a:lnTo>
                        <a:pt x="22" y="50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5" y="15"/>
                      </a:lnTo>
                      <a:lnTo>
                        <a:pt x="18" y="19"/>
                      </a:lnTo>
                      <a:lnTo>
                        <a:pt x="18" y="5"/>
                      </a:lnTo>
                      <a:lnTo>
                        <a:pt x="27" y="1"/>
                      </a:lnTo>
                      <a:lnTo>
                        <a:pt x="36" y="3"/>
                      </a:lnTo>
                      <a:lnTo>
                        <a:pt x="43" y="17"/>
                      </a:lnTo>
                      <a:lnTo>
                        <a:pt x="49" y="29"/>
                      </a:lnTo>
                      <a:lnTo>
                        <a:pt x="56" y="22"/>
                      </a:lnTo>
                      <a:lnTo>
                        <a:pt x="61" y="3"/>
                      </a:lnTo>
                      <a:lnTo>
                        <a:pt x="69" y="0"/>
                      </a:lnTo>
                      <a:lnTo>
                        <a:pt x="79" y="3"/>
                      </a:lnTo>
                      <a:lnTo>
                        <a:pt x="75" y="14"/>
                      </a:lnTo>
                      <a:lnTo>
                        <a:pt x="69" y="35"/>
                      </a:lnTo>
                      <a:lnTo>
                        <a:pt x="67" y="51"/>
                      </a:lnTo>
                      <a:lnTo>
                        <a:pt x="75" y="80"/>
                      </a:lnTo>
                      <a:lnTo>
                        <a:pt x="86" y="116"/>
                      </a:lnTo>
                      <a:lnTo>
                        <a:pt x="98" y="147"/>
                      </a:lnTo>
                      <a:lnTo>
                        <a:pt x="114" y="179"/>
                      </a:lnTo>
                      <a:lnTo>
                        <a:pt x="128" y="210"/>
                      </a:lnTo>
                      <a:lnTo>
                        <a:pt x="143" y="233"/>
                      </a:lnTo>
                      <a:lnTo>
                        <a:pt x="158" y="247"/>
                      </a:lnTo>
                      <a:lnTo>
                        <a:pt x="169" y="2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5" name="Freeform 38"/>
                <p:cNvSpPr>
                  <a:spLocks/>
                </p:cNvSpPr>
                <p:nvPr/>
              </p:nvSpPr>
              <p:spPr bwMode="auto">
                <a:xfrm>
                  <a:off x="3052" y="2469"/>
                  <a:ext cx="146" cy="217"/>
                </a:xfrm>
                <a:custGeom>
                  <a:avLst/>
                  <a:gdLst>
                    <a:gd name="T0" fmla="*/ 34 w 146"/>
                    <a:gd name="T1" fmla="*/ 7 h 217"/>
                    <a:gd name="T2" fmla="*/ 70 w 146"/>
                    <a:gd name="T3" fmla="*/ 28 h 217"/>
                    <a:gd name="T4" fmla="*/ 94 w 146"/>
                    <a:gd name="T5" fmla="*/ 47 h 217"/>
                    <a:gd name="T6" fmla="*/ 107 w 146"/>
                    <a:gd name="T7" fmla="*/ 66 h 217"/>
                    <a:gd name="T8" fmla="*/ 110 w 146"/>
                    <a:gd name="T9" fmla="*/ 81 h 217"/>
                    <a:gd name="T10" fmla="*/ 104 w 146"/>
                    <a:gd name="T11" fmla="*/ 96 h 217"/>
                    <a:gd name="T12" fmla="*/ 91 w 146"/>
                    <a:gd name="T13" fmla="*/ 117 h 217"/>
                    <a:gd name="T14" fmla="*/ 82 w 146"/>
                    <a:gd name="T15" fmla="*/ 138 h 217"/>
                    <a:gd name="T16" fmla="*/ 76 w 146"/>
                    <a:gd name="T17" fmla="*/ 158 h 217"/>
                    <a:gd name="T18" fmla="*/ 82 w 146"/>
                    <a:gd name="T19" fmla="*/ 166 h 217"/>
                    <a:gd name="T20" fmla="*/ 104 w 146"/>
                    <a:gd name="T21" fmla="*/ 175 h 217"/>
                    <a:gd name="T22" fmla="*/ 135 w 146"/>
                    <a:gd name="T23" fmla="*/ 187 h 217"/>
                    <a:gd name="T24" fmla="*/ 146 w 146"/>
                    <a:gd name="T25" fmla="*/ 200 h 217"/>
                    <a:gd name="T26" fmla="*/ 143 w 146"/>
                    <a:gd name="T27" fmla="*/ 208 h 217"/>
                    <a:gd name="T28" fmla="*/ 128 w 146"/>
                    <a:gd name="T29" fmla="*/ 215 h 217"/>
                    <a:gd name="T30" fmla="*/ 105 w 146"/>
                    <a:gd name="T31" fmla="*/ 217 h 217"/>
                    <a:gd name="T32" fmla="*/ 92 w 146"/>
                    <a:gd name="T33" fmla="*/ 208 h 217"/>
                    <a:gd name="T34" fmla="*/ 82 w 146"/>
                    <a:gd name="T35" fmla="*/ 192 h 217"/>
                    <a:gd name="T36" fmla="*/ 63 w 146"/>
                    <a:gd name="T37" fmla="*/ 182 h 217"/>
                    <a:gd name="T38" fmla="*/ 52 w 146"/>
                    <a:gd name="T39" fmla="*/ 185 h 217"/>
                    <a:gd name="T40" fmla="*/ 39 w 146"/>
                    <a:gd name="T41" fmla="*/ 176 h 217"/>
                    <a:gd name="T42" fmla="*/ 38 w 146"/>
                    <a:gd name="T43" fmla="*/ 157 h 217"/>
                    <a:gd name="T44" fmla="*/ 49 w 146"/>
                    <a:gd name="T45" fmla="*/ 142 h 217"/>
                    <a:gd name="T46" fmla="*/ 62 w 146"/>
                    <a:gd name="T47" fmla="*/ 124 h 217"/>
                    <a:gd name="T48" fmla="*/ 70 w 146"/>
                    <a:gd name="T49" fmla="*/ 102 h 217"/>
                    <a:gd name="T50" fmla="*/ 73 w 146"/>
                    <a:gd name="T51" fmla="*/ 82 h 217"/>
                    <a:gd name="T52" fmla="*/ 68 w 146"/>
                    <a:gd name="T53" fmla="*/ 73 h 217"/>
                    <a:gd name="T54" fmla="*/ 54 w 146"/>
                    <a:gd name="T55" fmla="*/ 63 h 217"/>
                    <a:gd name="T56" fmla="*/ 27 w 146"/>
                    <a:gd name="T57" fmla="*/ 47 h 217"/>
                    <a:gd name="T58" fmla="*/ 13 w 146"/>
                    <a:gd name="T59" fmla="*/ 38 h 217"/>
                    <a:gd name="T60" fmla="*/ 0 w 146"/>
                    <a:gd name="T61" fmla="*/ 19 h 217"/>
                    <a:gd name="T62" fmla="*/ 0 w 146"/>
                    <a:gd name="T63" fmla="*/ 7 h 217"/>
                    <a:gd name="T64" fmla="*/ 13 w 146"/>
                    <a:gd name="T65" fmla="*/ 0 h 217"/>
                    <a:gd name="T66" fmla="*/ 29 w 146"/>
                    <a:gd name="T67" fmla="*/ 0 h 217"/>
                    <a:gd name="T68" fmla="*/ 34 w 146"/>
                    <a:gd name="T69" fmla="*/ 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6" h="217">
                      <a:moveTo>
                        <a:pt x="34" y="7"/>
                      </a:moveTo>
                      <a:lnTo>
                        <a:pt x="70" y="28"/>
                      </a:lnTo>
                      <a:lnTo>
                        <a:pt x="94" y="47"/>
                      </a:lnTo>
                      <a:lnTo>
                        <a:pt x="107" y="66"/>
                      </a:lnTo>
                      <a:lnTo>
                        <a:pt x="110" y="81"/>
                      </a:lnTo>
                      <a:lnTo>
                        <a:pt x="104" y="96"/>
                      </a:lnTo>
                      <a:lnTo>
                        <a:pt x="91" y="117"/>
                      </a:lnTo>
                      <a:lnTo>
                        <a:pt x="82" y="138"/>
                      </a:lnTo>
                      <a:lnTo>
                        <a:pt x="76" y="158"/>
                      </a:lnTo>
                      <a:lnTo>
                        <a:pt x="82" y="166"/>
                      </a:lnTo>
                      <a:lnTo>
                        <a:pt x="104" y="175"/>
                      </a:lnTo>
                      <a:lnTo>
                        <a:pt x="135" y="187"/>
                      </a:lnTo>
                      <a:lnTo>
                        <a:pt x="146" y="200"/>
                      </a:lnTo>
                      <a:lnTo>
                        <a:pt x="143" y="208"/>
                      </a:lnTo>
                      <a:lnTo>
                        <a:pt x="128" y="215"/>
                      </a:lnTo>
                      <a:lnTo>
                        <a:pt x="105" y="217"/>
                      </a:lnTo>
                      <a:lnTo>
                        <a:pt x="92" y="208"/>
                      </a:lnTo>
                      <a:lnTo>
                        <a:pt x="82" y="192"/>
                      </a:lnTo>
                      <a:lnTo>
                        <a:pt x="63" y="182"/>
                      </a:lnTo>
                      <a:lnTo>
                        <a:pt x="52" y="185"/>
                      </a:lnTo>
                      <a:lnTo>
                        <a:pt x="39" y="176"/>
                      </a:lnTo>
                      <a:lnTo>
                        <a:pt x="38" y="157"/>
                      </a:lnTo>
                      <a:lnTo>
                        <a:pt x="49" y="142"/>
                      </a:lnTo>
                      <a:lnTo>
                        <a:pt x="62" y="124"/>
                      </a:lnTo>
                      <a:lnTo>
                        <a:pt x="70" y="102"/>
                      </a:lnTo>
                      <a:lnTo>
                        <a:pt x="73" y="82"/>
                      </a:lnTo>
                      <a:lnTo>
                        <a:pt x="68" y="73"/>
                      </a:lnTo>
                      <a:lnTo>
                        <a:pt x="54" y="63"/>
                      </a:lnTo>
                      <a:lnTo>
                        <a:pt x="27" y="47"/>
                      </a:lnTo>
                      <a:lnTo>
                        <a:pt x="13" y="38"/>
                      </a:lnTo>
                      <a:lnTo>
                        <a:pt x="0" y="19"/>
                      </a:lnTo>
                      <a:lnTo>
                        <a:pt x="0" y="7"/>
                      </a:lnTo>
                      <a:lnTo>
                        <a:pt x="13" y="0"/>
                      </a:lnTo>
                      <a:lnTo>
                        <a:pt x="29" y="0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6" name="Freeform 39"/>
                <p:cNvSpPr>
                  <a:spLocks/>
                </p:cNvSpPr>
                <p:nvPr/>
              </p:nvSpPr>
              <p:spPr bwMode="auto">
                <a:xfrm>
                  <a:off x="2918" y="2457"/>
                  <a:ext cx="144" cy="226"/>
                </a:xfrm>
                <a:custGeom>
                  <a:avLst/>
                  <a:gdLst>
                    <a:gd name="T0" fmla="*/ 84 w 144"/>
                    <a:gd name="T1" fmla="*/ 29 h 226"/>
                    <a:gd name="T2" fmla="*/ 102 w 144"/>
                    <a:gd name="T3" fmla="*/ 8 h 226"/>
                    <a:gd name="T4" fmla="*/ 126 w 144"/>
                    <a:gd name="T5" fmla="*/ 0 h 226"/>
                    <a:gd name="T6" fmla="*/ 144 w 144"/>
                    <a:gd name="T7" fmla="*/ 11 h 226"/>
                    <a:gd name="T8" fmla="*/ 143 w 144"/>
                    <a:gd name="T9" fmla="*/ 27 h 226"/>
                    <a:gd name="T10" fmla="*/ 139 w 144"/>
                    <a:gd name="T11" fmla="*/ 42 h 226"/>
                    <a:gd name="T12" fmla="*/ 113 w 144"/>
                    <a:gd name="T13" fmla="*/ 58 h 226"/>
                    <a:gd name="T14" fmla="*/ 97 w 144"/>
                    <a:gd name="T15" fmla="*/ 71 h 226"/>
                    <a:gd name="T16" fmla="*/ 91 w 144"/>
                    <a:gd name="T17" fmla="*/ 87 h 226"/>
                    <a:gd name="T18" fmla="*/ 91 w 144"/>
                    <a:gd name="T19" fmla="*/ 100 h 226"/>
                    <a:gd name="T20" fmla="*/ 97 w 144"/>
                    <a:gd name="T21" fmla="*/ 116 h 226"/>
                    <a:gd name="T22" fmla="*/ 105 w 144"/>
                    <a:gd name="T23" fmla="*/ 136 h 226"/>
                    <a:gd name="T24" fmla="*/ 110 w 144"/>
                    <a:gd name="T25" fmla="*/ 163 h 226"/>
                    <a:gd name="T26" fmla="*/ 110 w 144"/>
                    <a:gd name="T27" fmla="*/ 190 h 226"/>
                    <a:gd name="T28" fmla="*/ 108 w 144"/>
                    <a:gd name="T29" fmla="*/ 208 h 226"/>
                    <a:gd name="T30" fmla="*/ 101 w 144"/>
                    <a:gd name="T31" fmla="*/ 218 h 226"/>
                    <a:gd name="T32" fmla="*/ 89 w 144"/>
                    <a:gd name="T33" fmla="*/ 218 h 226"/>
                    <a:gd name="T34" fmla="*/ 71 w 144"/>
                    <a:gd name="T35" fmla="*/ 213 h 226"/>
                    <a:gd name="T36" fmla="*/ 47 w 144"/>
                    <a:gd name="T37" fmla="*/ 213 h 226"/>
                    <a:gd name="T38" fmla="*/ 27 w 144"/>
                    <a:gd name="T39" fmla="*/ 223 h 226"/>
                    <a:gd name="T40" fmla="*/ 6 w 144"/>
                    <a:gd name="T41" fmla="*/ 226 h 226"/>
                    <a:gd name="T42" fmla="*/ 0 w 144"/>
                    <a:gd name="T43" fmla="*/ 213 h 226"/>
                    <a:gd name="T44" fmla="*/ 8 w 144"/>
                    <a:gd name="T45" fmla="*/ 200 h 226"/>
                    <a:gd name="T46" fmla="*/ 29 w 144"/>
                    <a:gd name="T47" fmla="*/ 194 h 226"/>
                    <a:gd name="T48" fmla="*/ 57 w 144"/>
                    <a:gd name="T49" fmla="*/ 190 h 226"/>
                    <a:gd name="T50" fmla="*/ 80 w 144"/>
                    <a:gd name="T51" fmla="*/ 187 h 226"/>
                    <a:gd name="T52" fmla="*/ 87 w 144"/>
                    <a:gd name="T53" fmla="*/ 184 h 226"/>
                    <a:gd name="T54" fmla="*/ 92 w 144"/>
                    <a:gd name="T55" fmla="*/ 169 h 226"/>
                    <a:gd name="T56" fmla="*/ 85 w 144"/>
                    <a:gd name="T57" fmla="*/ 145 h 226"/>
                    <a:gd name="T58" fmla="*/ 71 w 144"/>
                    <a:gd name="T59" fmla="*/ 124 h 226"/>
                    <a:gd name="T60" fmla="*/ 63 w 144"/>
                    <a:gd name="T61" fmla="*/ 100 h 226"/>
                    <a:gd name="T62" fmla="*/ 62 w 144"/>
                    <a:gd name="T63" fmla="*/ 76 h 226"/>
                    <a:gd name="T64" fmla="*/ 69 w 144"/>
                    <a:gd name="T65" fmla="*/ 52 h 226"/>
                    <a:gd name="T66" fmla="*/ 76 w 144"/>
                    <a:gd name="T67" fmla="*/ 39 h 226"/>
                    <a:gd name="T68" fmla="*/ 84 w 144"/>
                    <a:gd name="T69" fmla="*/ 2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226">
                      <a:moveTo>
                        <a:pt x="84" y="29"/>
                      </a:moveTo>
                      <a:lnTo>
                        <a:pt x="102" y="8"/>
                      </a:lnTo>
                      <a:lnTo>
                        <a:pt x="126" y="0"/>
                      </a:lnTo>
                      <a:lnTo>
                        <a:pt x="144" y="11"/>
                      </a:lnTo>
                      <a:lnTo>
                        <a:pt x="143" y="27"/>
                      </a:lnTo>
                      <a:lnTo>
                        <a:pt x="139" y="42"/>
                      </a:lnTo>
                      <a:lnTo>
                        <a:pt x="113" y="58"/>
                      </a:lnTo>
                      <a:lnTo>
                        <a:pt x="97" y="71"/>
                      </a:lnTo>
                      <a:lnTo>
                        <a:pt x="91" y="87"/>
                      </a:lnTo>
                      <a:lnTo>
                        <a:pt x="91" y="100"/>
                      </a:lnTo>
                      <a:lnTo>
                        <a:pt x="97" y="116"/>
                      </a:lnTo>
                      <a:lnTo>
                        <a:pt x="105" y="136"/>
                      </a:lnTo>
                      <a:lnTo>
                        <a:pt x="110" y="163"/>
                      </a:lnTo>
                      <a:lnTo>
                        <a:pt x="110" y="190"/>
                      </a:lnTo>
                      <a:lnTo>
                        <a:pt x="108" y="208"/>
                      </a:lnTo>
                      <a:lnTo>
                        <a:pt x="101" y="218"/>
                      </a:lnTo>
                      <a:lnTo>
                        <a:pt x="89" y="218"/>
                      </a:lnTo>
                      <a:lnTo>
                        <a:pt x="71" y="213"/>
                      </a:lnTo>
                      <a:lnTo>
                        <a:pt x="47" y="213"/>
                      </a:lnTo>
                      <a:lnTo>
                        <a:pt x="27" y="223"/>
                      </a:lnTo>
                      <a:lnTo>
                        <a:pt x="6" y="226"/>
                      </a:lnTo>
                      <a:lnTo>
                        <a:pt x="0" y="213"/>
                      </a:lnTo>
                      <a:lnTo>
                        <a:pt x="8" y="200"/>
                      </a:lnTo>
                      <a:lnTo>
                        <a:pt x="29" y="194"/>
                      </a:lnTo>
                      <a:lnTo>
                        <a:pt x="57" y="190"/>
                      </a:lnTo>
                      <a:lnTo>
                        <a:pt x="80" y="187"/>
                      </a:lnTo>
                      <a:lnTo>
                        <a:pt x="87" y="184"/>
                      </a:lnTo>
                      <a:lnTo>
                        <a:pt x="92" y="169"/>
                      </a:lnTo>
                      <a:lnTo>
                        <a:pt x="85" y="145"/>
                      </a:lnTo>
                      <a:lnTo>
                        <a:pt x="71" y="124"/>
                      </a:lnTo>
                      <a:lnTo>
                        <a:pt x="63" y="100"/>
                      </a:lnTo>
                      <a:lnTo>
                        <a:pt x="62" y="76"/>
                      </a:lnTo>
                      <a:lnTo>
                        <a:pt x="69" y="52"/>
                      </a:lnTo>
                      <a:lnTo>
                        <a:pt x="76" y="39"/>
                      </a:lnTo>
                      <a:lnTo>
                        <a:pt x="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17" name="Group 47"/>
              <p:cNvGrpSpPr>
                <a:grpSpLocks/>
              </p:cNvGrpSpPr>
              <p:nvPr/>
            </p:nvGrpSpPr>
            <p:grpSpPr bwMode="auto">
              <a:xfrm>
                <a:off x="2998788" y="3033713"/>
                <a:ext cx="855663" cy="1243013"/>
                <a:chOff x="1889" y="1911"/>
                <a:chExt cx="539" cy="783"/>
              </a:xfrm>
              <a:solidFill>
                <a:schemeClr val="bg1"/>
              </a:solidFill>
            </p:grpSpPr>
            <p:sp>
              <p:nvSpPr>
                <p:cNvPr id="125" name="Freeform 41"/>
                <p:cNvSpPr>
                  <a:spLocks/>
                </p:cNvSpPr>
                <p:nvPr/>
              </p:nvSpPr>
              <p:spPr bwMode="auto">
                <a:xfrm>
                  <a:off x="2132" y="1911"/>
                  <a:ext cx="197" cy="160"/>
                </a:xfrm>
                <a:custGeom>
                  <a:avLst/>
                  <a:gdLst>
                    <a:gd name="T0" fmla="*/ 132 w 197"/>
                    <a:gd name="T1" fmla="*/ 93 h 160"/>
                    <a:gd name="T2" fmla="*/ 131 w 197"/>
                    <a:gd name="T3" fmla="*/ 68 h 160"/>
                    <a:gd name="T4" fmla="*/ 125 w 197"/>
                    <a:gd name="T5" fmla="*/ 50 h 160"/>
                    <a:gd name="T6" fmla="*/ 111 w 197"/>
                    <a:gd name="T7" fmla="*/ 29 h 160"/>
                    <a:gd name="T8" fmla="*/ 95 w 197"/>
                    <a:gd name="T9" fmla="*/ 12 h 160"/>
                    <a:gd name="T10" fmla="*/ 83 w 197"/>
                    <a:gd name="T11" fmla="*/ 5 h 160"/>
                    <a:gd name="T12" fmla="*/ 62 w 197"/>
                    <a:gd name="T13" fmla="*/ 0 h 160"/>
                    <a:gd name="T14" fmla="*/ 41 w 197"/>
                    <a:gd name="T15" fmla="*/ 3 h 160"/>
                    <a:gd name="T16" fmla="*/ 22 w 197"/>
                    <a:gd name="T17" fmla="*/ 14 h 160"/>
                    <a:gd name="T18" fmla="*/ 8 w 197"/>
                    <a:gd name="T19" fmla="*/ 31 h 160"/>
                    <a:gd name="T20" fmla="*/ 0 w 197"/>
                    <a:gd name="T21" fmla="*/ 58 h 160"/>
                    <a:gd name="T22" fmla="*/ 5 w 197"/>
                    <a:gd name="T23" fmla="*/ 82 h 160"/>
                    <a:gd name="T24" fmla="*/ 13 w 197"/>
                    <a:gd name="T25" fmla="*/ 105 h 160"/>
                    <a:gd name="T26" fmla="*/ 27 w 197"/>
                    <a:gd name="T27" fmla="*/ 126 h 160"/>
                    <a:gd name="T28" fmla="*/ 46 w 197"/>
                    <a:gd name="T29" fmla="*/ 145 h 160"/>
                    <a:gd name="T30" fmla="*/ 66 w 197"/>
                    <a:gd name="T31" fmla="*/ 156 h 160"/>
                    <a:gd name="T32" fmla="*/ 81 w 197"/>
                    <a:gd name="T33" fmla="*/ 160 h 160"/>
                    <a:gd name="T34" fmla="*/ 99 w 197"/>
                    <a:gd name="T35" fmla="*/ 156 h 160"/>
                    <a:gd name="T36" fmla="*/ 111 w 197"/>
                    <a:gd name="T37" fmla="*/ 150 h 160"/>
                    <a:gd name="T38" fmla="*/ 125 w 197"/>
                    <a:gd name="T39" fmla="*/ 137 h 160"/>
                    <a:gd name="T40" fmla="*/ 132 w 197"/>
                    <a:gd name="T41" fmla="*/ 121 h 160"/>
                    <a:gd name="T42" fmla="*/ 155 w 197"/>
                    <a:gd name="T43" fmla="*/ 132 h 160"/>
                    <a:gd name="T44" fmla="*/ 177 w 197"/>
                    <a:gd name="T45" fmla="*/ 144 h 160"/>
                    <a:gd name="T46" fmla="*/ 187 w 197"/>
                    <a:gd name="T47" fmla="*/ 144 h 160"/>
                    <a:gd name="T48" fmla="*/ 196 w 197"/>
                    <a:gd name="T49" fmla="*/ 133 h 160"/>
                    <a:gd name="T50" fmla="*/ 197 w 197"/>
                    <a:gd name="T51" fmla="*/ 122 h 160"/>
                    <a:gd name="T52" fmla="*/ 192 w 197"/>
                    <a:gd name="T53" fmla="*/ 111 h 160"/>
                    <a:gd name="T54" fmla="*/ 177 w 197"/>
                    <a:gd name="T55" fmla="*/ 101 h 160"/>
                    <a:gd name="T56" fmla="*/ 154 w 197"/>
                    <a:gd name="T57" fmla="*/ 98 h 160"/>
                    <a:gd name="T58" fmla="*/ 132 w 197"/>
                    <a:gd name="T59" fmla="*/ 9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7" h="160">
                      <a:moveTo>
                        <a:pt x="132" y="93"/>
                      </a:moveTo>
                      <a:lnTo>
                        <a:pt x="131" y="68"/>
                      </a:lnTo>
                      <a:lnTo>
                        <a:pt x="125" y="50"/>
                      </a:lnTo>
                      <a:lnTo>
                        <a:pt x="111" y="29"/>
                      </a:lnTo>
                      <a:lnTo>
                        <a:pt x="95" y="12"/>
                      </a:lnTo>
                      <a:lnTo>
                        <a:pt x="83" y="5"/>
                      </a:lnTo>
                      <a:lnTo>
                        <a:pt x="62" y="0"/>
                      </a:lnTo>
                      <a:lnTo>
                        <a:pt x="41" y="3"/>
                      </a:lnTo>
                      <a:lnTo>
                        <a:pt x="22" y="14"/>
                      </a:lnTo>
                      <a:lnTo>
                        <a:pt x="8" y="31"/>
                      </a:lnTo>
                      <a:lnTo>
                        <a:pt x="0" y="58"/>
                      </a:lnTo>
                      <a:lnTo>
                        <a:pt x="5" y="82"/>
                      </a:lnTo>
                      <a:lnTo>
                        <a:pt x="13" y="105"/>
                      </a:lnTo>
                      <a:lnTo>
                        <a:pt x="27" y="126"/>
                      </a:lnTo>
                      <a:lnTo>
                        <a:pt x="46" y="145"/>
                      </a:lnTo>
                      <a:lnTo>
                        <a:pt x="66" y="156"/>
                      </a:lnTo>
                      <a:lnTo>
                        <a:pt x="81" y="160"/>
                      </a:lnTo>
                      <a:lnTo>
                        <a:pt x="99" y="156"/>
                      </a:lnTo>
                      <a:lnTo>
                        <a:pt x="111" y="150"/>
                      </a:lnTo>
                      <a:lnTo>
                        <a:pt x="125" y="137"/>
                      </a:lnTo>
                      <a:lnTo>
                        <a:pt x="132" y="121"/>
                      </a:lnTo>
                      <a:lnTo>
                        <a:pt x="155" y="132"/>
                      </a:lnTo>
                      <a:lnTo>
                        <a:pt x="177" y="144"/>
                      </a:lnTo>
                      <a:lnTo>
                        <a:pt x="187" y="144"/>
                      </a:lnTo>
                      <a:lnTo>
                        <a:pt x="196" y="133"/>
                      </a:lnTo>
                      <a:lnTo>
                        <a:pt x="197" y="122"/>
                      </a:lnTo>
                      <a:lnTo>
                        <a:pt x="192" y="111"/>
                      </a:lnTo>
                      <a:lnTo>
                        <a:pt x="177" y="101"/>
                      </a:lnTo>
                      <a:lnTo>
                        <a:pt x="154" y="98"/>
                      </a:lnTo>
                      <a:lnTo>
                        <a:pt x="132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6" name="Freeform 42"/>
                <p:cNvSpPr>
                  <a:spLocks/>
                </p:cNvSpPr>
                <p:nvPr/>
              </p:nvSpPr>
              <p:spPr bwMode="auto">
                <a:xfrm>
                  <a:off x="2141" y="2098"/>
                  <a:ext cx="166" cy="278"/>
                </a:xfrm>
                <a:custGeom>
                  <a:avLst/>
                  <a:gdLst>
                    <a:gd name="T0" fmla="*/ 50 w 166"/>
                    <a:gd name="T1" fmla="*/ 21 h 278"/>
                    <a:gd name="T2" fmla="*/ 64 w 166"/>
                    <a:gd name="T3" fmla="*/ 6 h 278"/>
                    <a:gd name="T4" fmla="*/ 78 w 166"/>
                    <a:gd name="T5" fmla="*/ 0 h 278"/>
                    <a:gd name="T6" fmla="*/ 96 w 166"/>
                    <a:gd name="T7" fmla="*/ 0 h 278"/>
                    <a:gd name="T8" fmla="*/ 114 w 166"/>
                    <a:gd name="T9" fmla="*/ 5 h 278"/>
                    <a:gd name="T10" fmla="*/ 130 w 166"/>
                    <a:gd name="T11" fmla="*/ 18 h 278"/>
                    <a:gd name="T12" fmla="*/ 148 w 166"/>
                    <a:gd name="T13" fmla="*/ 41 h 278"/>
                    <a:gd name="T14" fmla="*/ 157 w 166"/>
                    <a:gd name="T15" fmla="*/ 64 h 278"/>
                    <a:gd name="T16" fmla="*/ 162 w 166"/>
                    <a:gd name="T17" fmla="*/ 92 h 278"/>
                    <a:gd name="T18" fmla="*/ 166 w 166"/>
                    <a:gd name="T19" fmla="*/ 123 h 278"/>
                    <a:gd name="T20" fmla="*/ 166 w 166"/>
                    <a:gd name="T21" fmla="*/ 163 h 278"/>
                    <a:gd name="T22" fmla="*/ 159 w 166"/>
                    <a:gd name="T23" fmla="*/ 195 h 278"/>
                    <a:gd name="T24" fmla="*/ 151 w 166"/>
                    <a:gd name="T25" fmla="*/ 225 h 278"/>
                    <a:gd name="T26" fmla="*/ 143 w 166"/>
                    <a:gd name="T27" fmla="*/ 244 h 278"/>
                    <a:gd name="T28" fmla="*/ 132 w 166"/>
                    <a:gd name="T29" fmla="*/ 263 h 278"/>
                    <a:gd name="T30" fmla="*/ 117 w 166"/>
                    <a:gd name="T31" fmla="*/ 272 h 278"/>
                    <a:gd name="T32" fmla="*/ 99 w 166"/>
                    <a:gd name="T33" fmla="*/ 275 h 278"/>
                    <a:gd name="T34" fmla="*/ 73 w 166"/>
                    <a:gd name="T35" fmla="*/ 278 h 278"/>
                    <a:gd name="T36" fmla="*/ 45 w 166"/>
                    <a:gd name="T37" fmla="*/ 273 h 278"/>
                    <a:gd name="T38" fmla="*/ 26 w 166"/>
                    <a:gd name="T39" fmla="*/ 265 h 278"/>
                    <a:gd name="T40" fmla="*/ 12 w 166"/>
                    <a:gd name="T41" fmla="*/ 254 h 278"/>
                    <a:gd name="T42" fmla="*/ 3 w 166"/>
                    <a:gd name="T43" fmla="*/ 235 h 278"/>
                    <a:gd name="T44" fmla="*/ 0 w 166"/>
                    <a:gd name="T45" fmla="*/ 205 h 278"/>
                    <a:gd name="T46" fmla="*/ 0 w 166"/>
                    <a:gd name="T47" fmla="*/ 181 h 278"/>
                    <a:gd name="T48" fmla="*/ 10 w 166"/>
                    <a:gd name="T49" fmla="*/ 162 h 278"/>
                    <a:gd name="T50" fmla="*/ 22 w 166"/>
                    <a:gd name="T51" fmla="*/ 146 h 278"/>
                    <a:gd name="T52" fmla="*/ 29 w 166"/>
                    <a:gd name="T53" fmla="*/ 131 h 278"/>
                    <a:gd name="T54" fmla="*/ 31 w 166"/>
                    <a:gd name="T55" fmla="*/ 113 h 278"/>
                    <a:gd name="T56" fmla="*/ 31 w 166"/>
                    <a:gd name="T57" fmla="*/ 94 h 278"/>
                    <a:gd name="T58" fmla="*/ 31 w 166"/>
                    <a:gd name="T59" fmla="*/ 63 h 278"/>
                    <a:gd name="T60" fmla="*/ 38 w 166"/>
                    <a:gd name="T61" fmla="*/ 39 h 278"/>
                    <a:gd name="T62" fmla="*/ 50 w 166"/>
                    <a:gd name="T63" fmla="*/ 21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6" h="278">
                      <a:moveTo>
                        <a:pt x="50" y="21"/>
                      </a:moveTo>
                      <a:lnTo>
                        <a:pt x="64" y="6"/>
                      </a:lnTo>
                      <a:lnTo>
                        <a:pt x="78" y="0"/>
                      </a:lnTo>
                      <a:lnTo>
                        <a:pt x="96" y="0"/>
                      </a:lnTo>
                      <a:lnTo>
                        <a:pt x="114" y="5"/>
                      </a:lnTo>
                      <a:lnTo>
                        <a:pt x="130" y="18"/>
                      </a:lnTo>
                      <a:lnTo>
                        <a:pt x="148" y="41"/>
                      </a:lnTo>
                      <a:lnTo>
                        <a:pt x="157" y="64"/>
                      </a:lnTo>
                      <a:lnTo>
                        <a:pt x="162" y="92"/>
                      </a:lnTo>
                      <a:lnTo>
                        <a:pt x="166" y="123"/>
                      </a:lnTo>
                      <a:lnTo>
                        <a:pt x="166" y="163"/>
                      </a:lnTo>
                      <a:lnTo>
                        <a:pt x="159" y="195"/>
                      </a:lnTo>
                      <a:lnTo>
                        <a:pt x="151" y="225"/>
                      </a:lnTo>
                      <a:lnTo>
                        <a:pt x="143" y="244"/>
                      </a:lnTo>
                      <a:lnTo>
                        <a:pt x="132" y="263"/>
                      </a:lnTo>
                      <a:lnTo>
                        <a:pt x="117" y="272"/>
                      </a:lnTo>
                      <a:lnTo>
                        <a:pt x="99" y="275"/>
                      </a:lnTo>
                      <a:lnTo>
                        <a:pt x="73" y="278"/>
                      </a:lnTo>
                      <a:lnTo>
                        <a:pt x="45" y="273"/>
                      </a:lnTo>
                      <a:lnTo>
                        <a:pt x="26" y="265"/>
                      </a:lnTo>
                      <a:lnTo>
                        <a:pt x="12" y="254"/>
                      </a:lnTo>
                      <a:lnTo>
                        <a:pt x="3" y="235"/>
                      </a:lnTo>
                      <a:lnTo>
                        <a:pt x="0" y="205"/>
                      </a:lnTo>
                      <a:lnTo>
                        <a:pt x="0" y="181"/>
                      </a:lnTo>
                      <a:lnTo>
                        <a:pt x="10" y="162"/>
                      </a:lnTo>
                      <a:lnTo>
                        <a:pt x="22" y="146"/>
                      </a:lnTo>
                      <a:lnTo>
                        <a:pt x="29" y="131"/>
                      </a:lnTo>
                      <a:lnTo>
                        <a:pt x="31" y="113"/>
                      </a:lnTo>
                      <a:lnTo>
                        <a:pt x="31" y="94"/>
                      </a:lnTo>
                      <a:lnTo>
                        <a:pt x="31" y="63"/>
                      </a:lnTo>
                      <a:lnTo>
                        <a:pt x="38" y="39"/>
                      </a:lnTo>
                      <a:lnTo>
                        <a:pt x="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7" name="Freeform 43"/>
                <p:cNvSpPr>
                  <a:spLocks/>
                </p:cNvSpPr>
                <p:nvPr/>
              </p:nvSpPr>
              <p:spPr bwMode="auto">
                <a:xfrm>
                  <a:off x="2227" y="2104"/>
                  <a:ext cx="201" cy="138"/>
                </a:xfrm>
                <a:custGeom>
                  <a:avLst/>
                  <a:gdLst>
                    <a:gd name="T0" fmla="*/ 20 w 201"/>
                    <a:gd name="T1" fmla="*/ 0 h 138"/>
                    <a:gd name="T2" fmla="*/ 43 w 201"/>
                    <a:gd name="T3" fmla="*/ 10 h 138"/>
                    <a:gd name="T4" fmla="*/ 60 w 201"/>
                    <a:gd name="T5" fmla="*/ 26 h 138"/>
                    <a:gd name="T6" fmla="*/ 74 w 201"/>
                    <a:gd name="T7" fmla="*/ 43 h 138"/>
                    <a:gd name="T8" fmla="*/ 90 w 201"/>
                    <a:gd name="T9" fmla="*/ 68 h 138"/>
                    <a:gd name="T10" fmla="*/ 102 w 201"/>
                    <a:gd name="T11" fmla="*/ 90 h 138"/>
                    <a:gd name="T12" fmla="*/ 120 w 201"/>
                    <a:gd name="T13" fmla="*/ 104 h 138"/>
                    <a:gd name="T14" fmla="*/ 133 w 201"/>
                    <a:gd name="T15" fmla="*/ 104 h 138"/>
                    <a:gd name="T16" fmla="*/ 141 w 201"/>
                    <a:gd name="T17" fmla="*/ 92 h 138"/>
                    <a:gd name="T18" fmla="*/ 144 w 201"/>
                    <a:gd name="T19" fmla="*/ 78 h 138"/>
                    <a:gd name="T20" fmla="*/ 146 w 201"/>
                    <a:gd name="T21" fmla="*/ 57 h 138"/>
                    <a:gd name="T22" fmla="*/ 157 w 201"/>
                    <a:gd name="T23" fmla="*/ 42 h 138"/>
                    <a:gd name="T24" fmla="*/ 172 w 201"/>
                    <a:gd name="T25" fmla="*/ 34 h 138"/>
                    <a:gd name="T26" fmla="*/ 191 w 201"/>
                    <a:gd name="T27" fmla="*/ 36 h 138"/>
                    <a:gd name="T28" fmla="*/ 201 w 201"/>
                    <a:gd name="T29" fmla="*/ 47 h 138"/>
                    <a:gd name="T30" fmla="*/ 201 w 201"/>
                    <a:gd name="T31" fmla="*/ 63 h 138"/>
                    <a:gd name="T32" fmla="*/ 198 w 201"/>
                    <a:gd name="T33" fmla="*/ 85 h 138"/>
                    <a:gd name="T34" fmla="*/ 186 w 201"/>
                    <a:gd name="T35" fmla="*/ 97 h 138"/>
                    <a:gd name="T36" fmla="*/ 162 w 201"/>
                    <a:gd name="T37" fmla="*/ 110 h 138"/>
                    <a:gd name="T38" fmla="*/ 141 w 201"/>
                    <a:gd name="T39" fmla="*/ 127 h 138"/>
                    <a:gd name="T40" fmla="*/ 125 w 201"/>
                    <a:gd name="T41" fmla="*/ 138 h 138"/>
                    <a:gd name="T42" fmla="*/ 111 w 201"/>
                    <a:gd name="T43" fmla="*/ 134 h 138"/>
                    <a:gd name="T44" fmla="*/ 94 w 201"/>
                    <a:gd name="T45" fmla="*/ 123 h 138"/>
                    <a:gd name="T46" fmla="*/ 76 w 201"/>
                    <a:gd name="T47" fmla="*/ 99 h 138"/>
                    <a:gd name="T48" fmla="*/ 55 w 201"/>
                    <a:gd name="T49" fmla="*/ 80 h 138"/>
                    <a:gd name="T50" fmla="*/ 32 w 201"/>
                    <a:gd name="T51" fmla="*/ 68 h 138"/>
                    <a:gd name="T52" fmla="*/ 13 w 201"/>
                    <a:gd name="T53" fmla="*/ 50 h 138"/>
                    <a:gd name="T54" fmla="*/ 0 w 201"/>
                    <a:gd name="T55" fmla="*/ 31 h 138"/>
                    <a:gd name="T56" fmla="*/ 1 w 201"/>
                    <a:gd name="T57" fmla="*/ 14 h 138"/>
                    <a:gd name="T58" fmla="*/ 10 w 201"/>
                    <a:gd name="T59" fmla="*/ 5 h 138"/>
                    <a:gd name="T60" fmla="*/ 20 w 201"/>
                    <a:gd name="T6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" h="138">
                      <a:moveTo>
                        <a:pt x="20" y="0"/>
                      </a:moveTo>
                      <a:lnTo>
                        <a:pt x="43" y="10"/>
                      </a:lnTo>
                      <a:lnTo>
                        <a:pt x="60" y="26"/>
                      </a:lnTo>
                      <a:lnTo>
                        <a:pt x="74" y="43"/>
                      </a:lnTo>
                      <a:lnTo>
                        <a:pt x="90" y="68"/>
                      </a:lnTo>
                      <a:lnTo>
                        <a:pt x="102" y="90"/>
                      </a:lnTo>
                      <a:lnTo>
                        <a:pt x="120" y="104"/>
                      </a:lnTo>
                      <a:lnTo>
                        <a:pt x="133" y="104"/>
                      </a:lnTo>
                      <a:lnTo>
                        <a:pt x="141" y="92"/>
                      </a:lnTo>
                      <a:lnTo>
                        <a:pt x="144" y="78"/>
                      </a:lnTo>
                      <a:lnTo>
                        <a:pt x="146" y="57"/>
                      </a:lnTo>
                      <a:lnTo>
                        <a:pt x="157" y="42"/>
                      </a:lnTo>
                      <a:lnTo>
                        <a:pt x="172" y="34"/>
                      </a:lnTo>
                      <a:lnTo>
                        <a:pt x="191" y="36"/>
                      </a:lnTo>
                      <a:lnTo>
                        <a:pt x="201" y="47"/>
                      </a:lnTo>
                      <a:lnTo>
                        <a:pt x="201" y="63"/>
                      </a:lnTo>
                      <a:lnTo>
                        <a:pt x="198" y="85"/>
                      </a:lnTo>
                      <a:lnTo>
                        <a:pt x="186" y="97"/>
                      </a:lnTo>
                      <a:lnTo>
                        <a:pt x="162" y="110"/>
                      </a:lnTo>
                      <a:lnTo>
                        <a:pt x="141" y="127"/>
                      </a:lnTo>
                      <a:lnTo>
                        <a:pt x="125" y="138"/>
                      </a:lnTo>
                      <a:lnTo>
                        <a:pt x="111" y="134"/>
                      </a:lnTo>
                      <a:lnTo>
                        <a:pt x="94" y="123"/>
                      </a:lnTo>
                      <a:lnTo>
                        <a:pt x="76" y="99"/>
                      </a:lnTo>
                      <a:lnTo>
                        <a:pt x="55" y="80"/>
                      </a:lnTo>
                      <a:lnTo>
                        <a:pt x="32" y="68"/>
                      </a:lnTo>
                      <a:lnTo>
                        <a:pt x="13" y="50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0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8" name="Freeform 44"/>
                <p:cNvSpPr>
                  <a:spLocks/>
                </p:cNvSpPr>
                <p:nvPr/>
              </p:nvSpPr>
              <p:spPr bwMode="auto">
                <a:xfrm>
                  <a:off x="1889" y="2111"/>
                  <a:ext cx="329" cy="133"/>
                </a:xfrm>
                <a:custGeom>
                  <a:avLst/>
                  <a:gdLst>
                    <a:gd name="T0" fmla="*/ 273 w 329"/>
                    <a:gd name="T1" fmla="*/ 38 h 133"/>
                    <a:gd name="T2" fmla="*/ 290 w 329"/>
                    <a:gd name="T3" fmla="*/ 19 h 133"/>
                    <a:gd name="T4" fmla="*/ 308 w 329"/>
                    <a:gd name="T5" fmla="*/ 0 h 133"/>
                    <a:gd name="T6" fmla="*/ 320 w 329"/>
                    <a:gd name="T7" fmla="*/ 0 h 133"/>
                    <a:gd name="T8" fmla="*/ 329 w 329"/>
                    <a:gd name="T9" fmla="*/ 21 h 133"/>
                    <a:gd name="T10" fmla="*/ 318 w 329"/>
                    <a:gd name="T11" fmla="*/ 55 h 133"/>
                    <a:gd name="T12" fmla="*/ 299 w 329"/>
                    <a:gd name="T13" fmla="*/ 82 h 133"/>
                    <a:gd name="T14" fmla="*/ 276 w 329"/>
                    <a:gd name="T15" fmla="*/ 100 h 133"/>
                    <a:gd name="T16" fmla="*/ 247 w 329"/>
                    <a:gd name="T17" fmla="*/ 120 h 133"/>
                    <a:gd name="T18" fmla="*/ 220 w 329"/>
                    <a:gd name="T19" fmla="*/ 131 h 133"/>
                    <a:gd name="T20" fmla="*/ 199 w 329"/>
                    <a:gd name="T21" fmla="*/ 133 h 133"/>
                    <a:gd name="T22" fmla="*/ 181 w 329"/>
                    <a:gd name="T23" fmla="*/ 131 h 133"/>
                    <a:gd name="T24" fmla="*/ 156 w 329"/>
                    <a:gd name="T25" fmla="*/ 121 h 133"/>
                    <a:gd name="T26" fmla="*/ 137 w 329"/>
                    <a:gd name="T27" fmla="*/ 106 h 133"/>
                    <a:gd name="T28" fmla="*/ 113 w 329"/>
                    <a:gd name="T29" fmla="*/ 90 h 133"/>
                    <a:gd name="T30" fmla="*/ 94 w 329"/>
                    <a:gd name="T31" fmla="*/ 85 h 133"/>
                    <a:gd name="T32" fmla="*/ 78 w 329"/>
                    <a:gd name="T33" fmla="*/ 92 h 133"/>
                    <a:gd name="T34" fmla="*/ 71 w 329"/>
                    <a:gd name="T35" fmla="*/ 105 h 133"/>
                    <a:gd name="T36" fmla="*/ 61 w 329"/>
                    <a:gd name="T37" fmla="*/ 121 h 133"/>
                    <a:gd name="T38" fmla="*/ 45 w 329"/>
                    <a:gd name="T39" fmla="*/ 126 h 133"/>
                    <a:gd name="T40" fmla="*/ 32 w 329"/>
                    <a:gd name="T41" fmla="*/ 122 h 133"/>
                    <a:gd name="T42" fmla="*/ 32 w 329"/>
                    <a:gd name="T43" fmla="*/ 111 h 133"/>
                    <a:gd name="T44" fmla="*/ 41 w 329"/>
                    <a:gd name="T45" fmla="*/ 103 h 133"/>
                    <a:gd name="T46" fmla="*/ 52 w 329"/>
                    <a:gd name="T47" fmla="*/ 94 h 133"/>
                    <a:gd name="T48" fmla="*/ 53 w 329"/>
                    <a:gd name="T49" fmla="*/ 87 h 133"/>
                    <a:gd name="T50" fmla="*/ 40 w 329"/>
                    <a:gd name="T51" fmla="*/ 85 h 133"/>
                    <a:gd name="T52" fmla="*/ 29 w 329"/>
                    <a:gd name="T53" fmla="*/ 101 h 133"/>
                    <a:gd name="T54" fmla="*/ 20 w 329"/>
                    <a:gd name="T55" fmla="*/ 117 h 133"/>
                    <a:gd name="T56" fmla="*/ 6 w 329"/>
                    <a:gd name="T57" fmla="*/ 117 h 133"/>
                    <a:gd name="T58" fmla="*/ 0 w 329"/>
                    <a:gd name="T59" fmla="*/ 105 h 133"/>
                    <a:gd name="T60" fmla="*/ 1 w 329"/>
                    <a:gd name="T61" fmla="*/ 89 h 133"/>
                    <a:gd name="T62" fmla="*/ 17 w 329"/>
                    <a:gd name="T63" fmla="*/ 76 h 133"/>
                    <a:gd name="T64" fmla="*/ 32 w 329"/>
                    <a:gd name="T65" fmla="*/ 61 h 133"/>
                    <a:gd name="T66" fmla="*/ 59 w 329"/>
                    <a:gd name="T67" fmla="*/ 53 h 133"/>
                    <a:gd name="T68" fmla="*/ 83 w 329"/>
                    <a:gd name="T69" fmla="*/ 56 h 133"/>
                    <a:gd name="T70" fmla="*/ 100 w 329"/>
                    <a:gd name="T71" fmla="*/ 59 h 133"/>
                    <a:gd name="T72" fmla="*/ 121 w 329"/>
                    <a:gd name="T73" fmla="*/ 66 h 133"/>
                    <a:gd name="T74" fmla="*/ 147 w 329"/>
                    <a:gd name="T75" fmla="*/ 82 h 133"/>
                    <a:gd name="T76" fmla="*/ 172 w 329"/>
                    <a:gd name="T77" fmla="*/ 97 h 133"/>
                    <a:gd name="T78" fmla="*/ 191 w 329"/>
                    <a:gd name="T79" fmla="*/ 103 h 133"/>
                    <a:gd name="T80" fmla="*/ 203 w 329"/>
                    <a:gd name="T81" fmla="*/ 103 h 133"/>
                    <a:gd name="T82" fmla="*/ 217 w 329"/>
                    <a:gd name="T83" fmla="*/ 101 h 133"/>
                    <a:gd name="T84" fmla="*/ 231 w 329"/>
                    <a:gd name="T85" fmla="*/ 92 h 133"/>
                    <a:gd name="T86" fmla="*/ 246 w 329"/>
                    <a:gd name="T87" fmla="*/ 80 h 133"/>
                    <a:gd name="T88" fmla="*/ 257 w 329"/>
                    <a:gd name="T89" fmla="*/ 63 h 133"/>
                    <a:gd name="T90" fmla="*/ 266 w 329"/>
                    <a:gd name="T91" fmla="*/ 50 h 133"/>
                    <a:gd name="T92" fmla="*/ 273 w 329"/>
                    <a:gd name="T93" fmla="*/ 3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9" h="133">
                      <a:moveTo>
                        <a:pt x="273" y="38"/>
                      </a:moveTo>
                      <a:lnTo>
                        <a:pt x="290" y="19"/>
                      </a:lnTo>
                      <a:lnTo>
                        <a:pt x="308" y="0"/>
                      </a:lnTo>
                      <a:lnTo>
                        <a:pt x="320" y="0"/>
                      </a:lnTo>
                      <a:lnTo>
                        <a:pt x="329" y="21"/>
                      </a:lnTo>
                      <a:lnTo>
                        <a:pt x="318" y="55"/>
                      </a:lnTo>
                      <a:lnTo>
                        <a:pt x="299" y="82"/>
                      </a:lnTo>
                      <a:lnTo>
                        <a:pt x="276" y="100"/>
                      </a:lnTo>
                      <a:lnTo>
                        <a:pt x="247" y="120"/>
                      </a:lnTo>
                      <a:lnTo>
                        <a:pt x="220" y="131"/>
                      </a:lnTo>
                      <a:lnTo>
                        <a:pt x="199" y="133"/>
                      </a:lnTo>
                      <a:lnTo>
                        <a:pt x="181" y="131"/>
                      </a:lnTo>
                      <a:lnTo>
                        <a:pt x="156" y="121"/>
                      </a:lnTo>
                      <a:lnTo>
                        <a:pt x="137" y="106"/>
                      </a:lnTo>
                      <a:lnTo>
                        <a:pt x="113" y="90"/>
                      </a:lnTo>
                      <a:lnTo>
                        <a:pt x="94" y="85"/>
                      </a:lnTo>
                      <a:lnTo>
                        <a:pt x="78" y="92"/>
                      </a:lnTo>
                      <a:lnTo>
                        <a:pt x="71" y="105"/>
                      </a:lnTo>
                      <a:lnTo>
                        <a:pt x="61" y="121"/>
                      </a:lnTo>
                      <a:lnTo>
                        <a:pt x="45" y="126"/>
                      </a:lnTo>
                      <a:lnTo>
                        <a:pt x="32" y="122"/>
                      </a:lnTo>
                      <a:lnTo>
                        <a:pt x="32" y="111"/>
                      </a:lnTo>
                      <a:lnTo>
                        <a:pt x="41" y="103"/>
                      </a:lnTo>
                      <a:lnTo>
                        <a:pt x="52" y="94"/>
                      </a:lnTo>
                      <a:lnTo>
                        <a:pt x="53" y="87"/>
                      </a:lnTo>
                      <a:lnTo>
                        <a:pt x="40" y="85"/>
                      </a:lnTo>
                      <a:lnTo>
                        <a:pt x="29" y="101"/>
                      </a:lnTo>
                      <a:lnTo>
                        <a:pt x="20" y="117"/>
                      </a:lnTo>
                      <a:lnTo>
                        <a:pt x="6" y="117"/>
                      </a:lnTo>
                      <a:lnTo>
                        <a:pt x="0" y="105"/>
                      </a:lnTo>
                      <a:lnTo>
                        <a:pt x="1" y="89"/>
                      </a:lnTo>
                      <a:lnTo>
                        <a:pt x="17" y="76"/>
                      </a:lnTo>
                      <a:lnTo>
                        <a:pt x="32" y="61"/>
                      </a:lnTo>
                      <a:lnTo>
                        <a:pt x="59" y="53"/>
                      </a:lnTo>
                      <a:lnTo>
                        <a:pt x="83" y="56"/>
                      </a:lnTo>
                      <a:lnTo>
                        <a:pt x="100" y="59"/>
                      </a:lnTo>
                      <a:lnTo>
                        <a:pt x="121" y="66"/>
                      </a:lnTo>
                      <a:lnTo>
                        <a:pt x="147" y="82"/>
                      </a:lnTo>
                      <a:lnTo>
                        <a:pt x="172" y="97"/>
                      </a:lnTo>
                      <a:lnTo>
                        <a:pt x="191" y="103"/>
                      </a:lnTo>
                      <a:lnTo>
                        <a:pt x="203" y="103"/>
                      </a:lnTo>
                      <a:lnTo>
                        <a:pt x="217" y="101"/>
                      </a:lnTo>
                      <a:lnTo>
                        <a:pt x="231" y="92"/>
                      </a:lnTo>
                      <a:lnTo>
                        <a:pt x="246" y="80"/>
                      </a:lnTo>
                      <a:lnTo>
                        <a:pt x="257" y="63"/>
                      </a:lnTo>
                      <a:lnTo>
                        <a:pt x="266" y="50"/>
                      </a:lnTo>
                      <a:lnTo>
                        <a:pt x="273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9" name="Freeform 45"/>
                <p:cNvSpPr>
                  <a:spLocks/>
                </p:cNvSpPr>
                <p:nvPr/>
              </p:nvSpPr>
              <p:spPr bwMode="auto">
                <a:xfrm>
                  <a:off x="2075" y="2312"/>
                  <a:ext cx="124" cy="382"/>
                </a:xfrm>
                <a:custGeom>
                  <a:avLst/>
                  <a:gdLst>
                    <a:gd name="T0" fmla="*/ 54 w 124"/>
                    <a:gd name="T1" fmla="*/ 41 h 382"/>
                    <a:gd name="T2" fmla="*/ 69 w 124"/>
                    <a:gd name="T3" fmla="*/ 19 h 382"/>
                    <a:gd name="T4" fmla="*/ 88 w 124"/>
                    <a:gd name="T5" fmla="*/ 0 h 382"/>
                    <a:gd name="T6" fmla="*/ 108 w 124"/>
                    <a:gd name="T7" fmla="*/ 3 h 382"/>
                    <a:gd name="T8" fmla="*/ 124 w 124"/>
                    <a:gd name="T9" fmla="*/ 26 h 382"/>
                    <a:gd name="T10" fmla="*/ 117 w 124"/>
                    <a:gd name="T11" fmla="*/ 50 h 382"/>
                    <a:gd name="T12" fmla="*/ 101 w 124"/>
                    <a:gd name="T13" fmla="*/ 67 h 382"/>
                    <a:gd name="T14" fmla="*/ 73 w 124"/>
                    <a:gd name="T15" fmla="*/ 90 h 382"/>
                    <a:gd name="T16" fmla="*/ 52 w 124"/>
                    <a:gd name="T17" fmla="*/ 113 h 382"/>
                    <a:gd name="T18" fmla="*/ 41 w 124"/>
                    <a:gd name="T19" fmla="*/ 130 h 382"/>
                    <a:gd name="T20" fmla="*/ 36 w 124"/>
                    <a:gd name="T21" fmla="*/ 143 h 382"/>
                    <a:gd name="T22" fmla="*/ 35 w 124"/>
                    <a:gd name="T23" fmla="*/ 158 h 382"/>
                    <a:gd name="T24" fmla="*/ 46 w 124"/>
                    <a:gd name="T25" fmla="*/ 177 h 382"/>
                    <a:gd name="T26" fmla="*/ 57 w 124"/>
                    <a:gd name="T27" fmla="*/ 200 h 382"/>
                    <a:gd name="T28" fmla="*/ 78 w 124"/>
                    <a:gd name="T29" fmla="*/ 235 h 382"/>
                    <a:gd name="T30" fmla="*/ 93 w 124"/>
                    <a:gd name="T31" fmla="*/ 258 h 382"/>
                    <a:gd name="T32" fmla="*/ 103 w 124"/>
                    <a:gd name="T33" fmla="*/ 268 h 382"/>
                    <a:gd name="T34" fmla="*/ 109 w 124"/>
                    <a:gd name="T35" fmla="*/ 284 h 382"/>
                    <a:gd name="T36" fmla="*/ 108 w 124"/>
                    <a:gd name="T37" fmla="*/ 301 h 382"/>
                    <a:gd name="T38" fmla="*/ 99 w 124"/>
                    <a:gd name="T39" fmla="*/ 312 h 382"/>
                    <a:gd name="T40" fmla="*/ 85 w 124"/>
                    <a:gd name="T41" fmla="*/ 320 h 382"/>
                    <a:gd name="T42" fmla="*/ 71 w 124"/>
                    <a:gd name="T43" fmla="*/ 333 h 382"/>
                    <a:gd name="T44" fmla="*/ 59 w 124"/>
                    <a:gd name="T45" fmla="*/ 355 h 382"/>
                    <a:gd name="T46" fmla="*/ 48 w 124"/>
                    <a:gd name="T47" fmla="*/ 373 h 382"/>
                    <a:gd name="T48" fmla="*/ 29 w 124"/>
                    <a:gd name="T49" fmla="*/ 382 h 382"/>
                    <a:gd name="T50" fmla="*/ 10 w 124"/>
                    <a:gd name="T51" fmla="*/ 375 h 382"/>
                    <a:gd name="T52" fmla="*/ 10 w 124"/>
                    <a:gd name="T53" fmla="*/ 354 h 382"/>
                    <a:gd name="T54" fmla="*/ 29 w 124"/>
                    <a:gd name="T55" fmla="*/ 345 h 382"/>
                    <a:gd name="T56" fmla="*/ 45 w 124"/>
                    <a:gd name="T57" fmla="*/ 329 h 382"/>
                    <a:gd name="T58" fmla="*/ 61 w 124"/>
                    <a:gd name="T59" fmla="*/ 308 h 382"/>
                    <a:gd name="T60" fmla="*/ 64 w 124"/>
                    <a:gd name="T61" fmla="*/ 289 h 382"/>
                    <a:gd name="T62" fmla="*/ 64 w 124"/>
                    <a:gd name="T63" fmla="*/ 268 h 382"/>
                    <a:gd name="T64" fmla="*/ 61 w 124"/>
                    <a:gd name="T65" fmla="*/ 252 h 382"/>
                    <a:gd name="T66" fmla="*/ 46 w 124"/>
                    <a:gd name="T67" fmla="*/ 228 h 382"/>
                    <a:gd name="T68" fmla="*/ 27 w 124"/>
                    <a:gd name="T69" fmla="*/ 204 h 382"/>
                    <a:gd name="T70" fmla="*/ 10 w 124"/>
                    <a:gd name="T71" fmla="*/ 186 h 382"/>
                    <a:gd name="T72" fmla="*/ 3 w 124"/>
                    <a:gd name="T73" fmla="*/ 167 h 382"/>
                    <a:gd name="T74" fmla="*/ 5 w 124"/>
                    <a:gd name="T75" fmla="*/ 172 h 382"/>
                    <a:gd name="T76" fmla="*/ 0 w 124"/>
                    <a:gd name="T77" fmla="*/ 148 h 382"/>
                    <a:gd name="T78" fmla="*/ 8 w 124"/>
                    <a:gd name="T79" fmla="*/ 125 h 382"/>
                    <a:gd name="T80" fmla="*/ 15 w 124"/>
                    <a:gd name="T81" fmla="*/ 104 h 382"/>
                    <a:gd name="T82" fmla="*/ 31 w 124"/>
                    <a:gd name="T83" fmla="*/ 77 h 382"/>
                    <a:gd name="T84" fmla="*/ 40 w 124"/>
                    <a:gd name="T85" fmla="*/ 61 h 382"/>
                    <a:gd name="T86" fmla="*/ 54 w 124"/>
                    <a:gd name="T87" fmla="*/ 41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4" h="382">
                      <a:moveTo>
                        <a:pt x="54" y="41"/>
                      </a:moveTo>
                      <a:lnTo>
                        <a:pt x="69" y="19"/>
                      </a:lnTo>
                      <a:lnTo>
                        <a:pt x="88" y="0"/>
                      </a:lnTo>
                      <a:lnTo>
                        <a:pt x="108" y="3"/>
                      </a:lnTo>
                      <a:lnTo>
                        <a:pt x="124" y="26"/>
                      </a:lnTo>
                      <a:lnTo>
                        <a:pt x="117" y="50"/>
                      </a:lnTo>
                      <a:lnTo>
                        <a:pt x="101" y="67"/>
                      </a:lnTo>
                      <a:lnTo>
                        <a:pt x="73" y="90"/>
                      </a:lnTo>
                      <a:lnTo>
                        <a:pt x="52" y="113"/>
                      </a:lnTo>
                      <a:lnTo>
                        <a:pt x="41" y="130"/>
                      </a:lnTo>
                      <a:lnTo>
                        <a:pt x="36" y="143"/>
                      </a:lnTo>
                      <a:lnTo>
                        <a:pt x="35" y="158"/>
                      </a:lnTo>
                      <a:lnTo>
                        <a:pt x="46" y="177"/>
                      </a:lnTo>
                      <a:lnTo>
                        <a:pt x="57" y="200"/>
                      </a:lnTo>
                      <a:lnTo>
                        <a:pt x="78" y="235"/>
                      </a:lnTo>
                      <a:lnTo>
                        <a:pt x="93" y="258"/>
                      </a:lnTo>
                      <a:lnTo>
                        <a:pt x="103" y="268"/>
                      </a:lnTo>
                      <a:lnTo>
                        <a:pt x="109" y="284"/>
                      </a:lnTo>
                      <a:lnTo>
                        <a:pt x="108" y="301"/>
                      </a:lnTo>
                      <a:lnTo>
                        <a:pt x="99" y="312"/>
                      </a:lnTo>
                      <a:lnTo>
                        <a:pt x="85" y="320"/>
                      </a:lnTo>
                      <a:lnTo>
                        <a:pt x="71" y="333"/>
                      </a:lnTo>
                      <a:lnTo>
                        <a:pt x="59" y="355"/>
                      </a:lnTo>
                      <a:lnTo>
                        <a:pt x="48" y="373"/>
                      </a:lnTo>
                      <a:lnTo>
                        <a:pt x="29" y="382"/>
                      </a:lnTo>
                      <a:lnTo>
                        <a:pt x="10" y="375"/>
                      </a:lnTo>
                      <a:lnTo>
                        <a:pt x="10" y="354"/>
                      </a:lnTo>
                      <a:lnTo>
                        <a:pt x="29" y="345"/>
                      </a:lnTo>
                      <a:lnTo>
                        <a:pt x="45" y="329"/>
                      </a:lnTo>
                      <a:lnTo>
                        <a:pt x="61" y="308"/>
                      </a:lnTo>
                      <a:lnTo>
                        <a:pt x="64" y="289"/>
                      </a:lnTo>
                      <a:lnTo>
                        <a:pt x="64" y="268"/>
                      </a:lnTo>
                      <a:lnTo>
                        <a:pt x="61" y="252"/>
                      </a:lnTo>
                      <a:lnTo>
                        <a:pt x="46" y="228"/>
                      </a:lnTo>
                      <a:lnTo>
                        <a:pt x="27" y="204"/>
                      </a:lnTo>
                      <a:lnTo>
                        <a:pt x="10" y="186"/>
                      </a:lnTo>
                      <a:lnTo>
                        <a:pt x="3" y="167"/>
                      </a:lnTo>
                      <a:lnTo>
                        <a:pt x="5" y="172"/>
                      </a:lnTo>
                      <a:lnTo>
                        <a:pt x="0" y="148"/>
                      </a:lnTo>
                      <a:lnTo>
                        <a:pt x="8" y="125"/>
                      </a:lnTo>
                      <a:lnTo>
                        <a:pt x="15" y="104"/>
                      </a:lnTo>
                      <a:lnTo>
                        <a:pt x="31" y="77"/>
                      </a:lnTo>
                      <a:lnTo>
                        <a:pt x="40" y="61"/>
                      </a:lnTo>
                      <a:lnTo>
                        <a:pt x="54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30" name="Freeform 46"/>
                <p:cNvSpPr>
                  <a:spLocks/>
                </p:cNvSpPr>
                <p:nvPr/>
              </p:nvSpPr>
              <p:spPr bwMode="auto">
                <a:xfrm>
                  <a:off x="2202" y="2302"/>
                  <a:ext cx="154" cy="386"/>
                </a:xfrm>
                <a:custGeom>
                  <a:avLst/>
                  <a:gdLst>
                    <a:gd name="T0" fmla="*/ 53 w 154"/>
                    <a:gd name="T1" fmla="*/ 29 h 386"/>
                    <a:gd name="T2" fmla="*/ 73 w 154"/>
                    <a:gd name="T3" fmla="*/ 60 h 386"/>
                    <a:gd name="T4" fmla="*/ 86 w 154"/>
                    <a:gd name="T5" fmla="*/ 93 h 386"/>
                    <a:gd name="T6" fmla="*/ 90 w 154"/>
                    <a:gd name="T7" fmla="*/ 126 h 386"/>
                    <a:gd name="T8" fmla="*/ 92 w 154"/>
                    <a:gd name="T9" fmla="*/ 151 h 386"/>
                    <a:gd name="T10" fmla="*/ 89 w 154"/>
                    <a:gd name="T11" fmla="*/ 182 h 386"/>
                    <a:gd name="T12" fmla="*/ 83 w 154"/>
                    <a:gd name="T13" fmla="*/ 208 h 386"/>
                    <a:gd name="T14" fmla="*/ 73 w 154"/>
                    <a:gd name="T15" fmla="*/ 245 h 386"/>
                    <a:gd name="T16" fmla="*/ 65 w 154"/>
                    <a:gd name="T17" fmla="*/ 269 h 386"/>
                    <a:gd name="T18" fmla="*/ 60 w 154"/>
                    <a:gd name="T19" fmla="*/ 290 h 386"/>
                    <a:gd name="T20" fmla="*/ 60 w 154"/>
                    <a:gd name="T21" fmla="*/ 302 h 386"/>
                    <a:gd name="T22" fmla="*/ 71 w 154"/>
                    <a:gd name="T23" fmla="*/ 314 h 386"/>
                    <a:gd name="T24" fmla="*/ 92 w 154"/>
                    <a:gd name="T25" fmla="*/ 323 h 386"/>
                    <a:gd name="T26" fmla="*/ 127 w 154"/>
                    <a:gd name="T27" fmla="*/ 339 h 386"/>
                    <a:gd name="T28" fmla="*/ 148 w 154"/>
                    <a:gd name="T29" fmla="*/ 354 h 386"/>
                    <a:gd name="T30" fmla="*/ 154 w 154"/>
                    <a:gd name="T31" fmla="*/ 365 h 386"/>
                    <a:gd name="T32" fmla="*/ 153 w 154"/>
                    <a:gd name="T33" fmla="*/ 374 h 386"/>
                    <a:gd name="T34" fmla="*/ 136 w 154"/>
                    <a:gd name="T35" fmla="*/ 384 h 386"/>
                    <a:gd name="T36" fmla="*/ 99 w 154"/>
                    <a:gd name="T37" fmla="*/ 386 h 386"/>
                    <a:gd name="T38" fmla="*/ 90 w 154"/>
                    <a:gd name="T39" fmla="*/ 375 h 386"/>
                    <a:gd name="T40" fmla="*/ 86 w 154"/>
                    <a:gd name="T41" fmla="*/ 363 h 386"/>
                    <a:gd name="T42" fmla="*/ 76 w 154"/>
                    <a:gd name="T43" fmla="*/ 349 h 386"/>
                    <a:gd name="T44" fmla="*/ 60 w 154"/>
                    <a:gd name="T45" fmla="*/ 337 h 386"/>
                    <a:gd name="T46" fmla="*/ 43 w 154"/>
                    <a:gd name="T47" fmla="*/ 330 h 386"/>
                    <a:gd name="T48" fmla="*/ 31 w 154"/>
                    <a:gd name="T49" fmla="*/ 327 h 386"/>
                    <a:gd name="T50" fmla="*/ 22 w 154"/>
                    <a:gd name="T51" fmla="*/ 314 h 386"/>
                    <a:gd name="T52" fmla="*/ 22 w 154"/>
                    <a:gd name="T53" fmla="*/ 299 h 386"/>
                    <a:gd name="T54" fmla="*/ 27 w 154"/>
                    <a:gd name="T55" fmla="*/ 288 h 386"/>
                    <a:gd name="T56" fmla="*/ 36 w 154"/>
                    <a:gd name="T57" fmla="*/ 273 h 386"/>
                    <a:gd name="T58" fmla="*/ 48 w 154"/>
                    <a:gd name="T59" fmla="*/ 255 h 386"/>
                    <a:gd name="T60" fmla="*/ 55 w 154"/>
                    <a:gd name="T61" fmla="*/ 228 h 386"/>
                    <a:gd name="T62" fmla="*/ 60 w 154"/>
                    <a:gd name="T63" fmla="*/ 204 h 386"/>
                    <a:gd name="T64" fmla="*/ 60 w 154"/>
                    <a:gd name="T65" fmla="*/ 170 h 386"/>
                    <a:gd name="T66" fmla="*/ 59 w 154"/>
                    <a:gd name="T67" fmla="*/ 140 h 386"/>
                    <a:gd name="T68" fmla="*/ 52 w 154"/>
                    <a:gd name="T69" fmla="*/ 116 h 386"/>
                    <a:gd name="T70" fmla="*/ 39 w 154"/>
                    <a:gd name="T71" fmla="*/ 93 h 386"/>
                    <a:gd name="T72" fmla="*/ 29 w 154"/>
                    <a:gd name="T73" fmla="*/ 78 h 386"/>
                    <a:gd name="T74" fmla="*/ 13 w 154"/>
                    <a:gd name="T75" fmla="*/ 60 h 386"/>
                    <a:gd name="T76" fmla="*/ 0 w 154"/>
                    <a:gd name="T77" fmla="*/ 41 h 386"/>
                    <a:gd name="T78" fmla="*/ 3 w 154"/>
                    <a:gd name="T79" fmla="*/ 15 h 386"/>
                    <a:gd name="T80" fmla="*/ 29 w 154"/>
                    <a:gd name="T81" fmla="*/ 0 h 386"/>
                    <a:gd name="T82" fmla="*/ 44 w 154"/>
                    <a:gd name="T83" fmla="*/ 5 h 386"/>
                    <a:gd name="T84" fmla="*/ 53 w 154"/>
                    <a:gd name="T85" fmla="*/ 29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86">
                      <a:moveTo>
                        <a:pt x="53" y="29"/>
                      </a:moveTo>
                      <a:lnTo>
                        <a:pt x="73" y="60"/>
                      </a:lnTo>
                      <a:lnTo>
                        <a:pt x="86" y="93"/>
                      </a:lnTo>
                      <a:lnTo>
                        <a:pt x="90" y="126"/>
                      </a:lnTo>
                      <a:lnTo>
                        <a:pt x="92" y="151"/>
                      </a:lnTo>
                      <a:lnTo>
                        <a:pt x="89" y="182"/>
                      </a:lnTo>
                      <a:lnTo>
                        <a:pt x="83" y="208"/>
                      </a:lnTo>
                      <a:lnTo>
                        <a:pt x="73" y="245"/>
                      </a:lnTo>
                      <a:lnTo>
                        <a:pt x="65" y="269"/>
                      </a:lnTo>
                      <a:lnTo>
                        <a:pt x="60" y="290"/>
                      </a:lnTo>
                      <a:lnTo>
                        <a:pt x="60" y="302"/>
                      </a:lnTo>
                      <a:lnTo>
                        <a:pt x="71" y="314"/>
                      </a:lnTo>
                      <a:lnTo>
                        <a:pt x="92" y="323"/>
                      </a:lnTo>
                      <a:lnTo>
                        <a:pt x="127" y="339"/>
                      </a:lnTo>
                      <a:lnTo>
                        <a:pt x="148" y="354"/>
                      </a:lnTo>
                      <a:lnTo>
                        <a:pt x="154" y="365"/>
                      </a:lnTo>
                      <a:lnTo>
                        <a:pt x="153" y="374"/>
                      </a:lnTo>
                      <a:lnTo>
                        <a:pt x="136" y="384"/>
                      </a:lnTo>
                      <a:lnTo>
                        <a:pt x="99" y="386"/>
                      </a:lnTo>
                      <a:lnTo>
                        <a:pt x="90" y="375"/>
                      </a:lnTo>
                      <a:lnTo>
                        <a:pt x="86" y="363"/>
                      </a:lnTo>
                      <a:lnTo>
                        <a:pt x="76" y="349"/>
                      </a:lnTo>
                      <a:lnTo>
                        <a:pt x="60" y="337"/>
                      </a:lnTo>
                      <a:lnTo>
                        <a:pt x="43" y="330"/>
                      </a:lnTo>
                      <a:lnTo>
                        <a:pt x="31" y="327"/>
                      </a:lnTo>
                      <a:lnTo>
                        <a:pt x="22" y="314"/>
                      </a:lnTo>
                      <a:lnTo>
                        <a:pt x="22" y="299"/>
                      </a:lnTo>
                      <a:lnTo>
                        <a:pt x="27" y="288"/>
                      </a:lnTo>
                      <a:lnTo>
                        <a:pt x="36" y="273"/>
                      </a:lnTo>
                      <a:lnTo>
                        <a:pt x="48" y="255"/>
                      </a:lnTo>
                      <a:lnTo>
                        <a:pt x="55" y="228"/>
                      </a:lnTo>
                      <a:lnTo>
                        <a:pt x="60" y="204"/>
                      </a:lnTo>
                      <a:lnTo>
                        <a:pt x="60" y="170"/>
                      </a:lnTo>
                      <a:lnTo>
                        <a:pt x="59" y="140"/>
                      </a:lnTo>
                      <a:lnTo>
                        <a:pt x="52" y="116"/>
                      </a:lnTo>
                      <a:lnTo>
                        <a:pt x="39" y="93"/>
                      </a:lnTo>
                      <a:lnTo>
                        <a:pt x="29" y="78"/>
                      </a:lnTo>
                      <a:lnTo>
                        <a:pt x="13" y="60"/>
                      </a:lnTo>
                      <a:lnTo>
                        <a:pt x="0" y="41"/>
                      </a:lnTo>
                      <a:lnTo>
                        <a:pt x="3" y="15"/>
                      </a:lnTo>
                      <a:lnTo>
                        <a:pt x="29" y="0"/>
                      </a:lnTo>
                      <a:lnTo>
                        <a:pt x="44" y="5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18" name="Group 54"/>
              <p:cNvGrpSpPr>
                <a:grpSpLocks/>
              </p:cNvGrpSpPr>
              <p:nvPr/>
            </p:nvGrpSpPr>
            <p:grpSpPr bwMode="auto">
              <a:xfrm>
                <a:off x="3768726" y="2508250"/>
                <a:ext cx="839788" cy="1760538"/>
                <a:chOff x="2374" y="1580"/>
                <a:chExt cx="529" cy="1109"/>
              </a:xfrm>
              <a:solidFill>
                <a:schemeClr val="bg1"/>
              </a:solidFill>
            </p:grpSpPr>
            <p:sp>
              <p:nvSpPr>
                <p:cNvPr id="119" name="Freeform 48"/>
                <p:cNvSpPr>
                  <a:spLocks/>
                </p:cNvSpPr>
                <p:nvPr/>
              </p:nvSpPr>
              <p:spPr bwMode="auto">
                <a:xfrm>
                  <a:off x="2720" y="1580"/>
                  <a:ext cx="154" cy="202"/>
                </a:xfrm>
                <a:custGeom>
                  <a:avLst/>
                  <a:gdLst>
                    <a:gd name="T0" fmla="*/ 118 w 154"/>
                    <a:gd name="T1" fmla="*/ 104 h 202"/>
                    <a:gd name="T2" fmla="*/ 132 w 154"/>
                    <a:gd name="T3" fmla="*/ 81 h 202"/>
                    <a:gd name="T4" fmla="*/ 144 w 154"/>
                    <a:gd name="T5" fmla="*/ 53 h 202"/>
                    <a:gd name="T6" fmla="*/ 144 w 154"/>
                    <a:gd name="T7" fmla="*/ 32 h 202"/>
                    <a:gd name="T8" fmla="*/ 139 w 154"/>
                    <a:gd name="T9" fmla="*/ 16 h 202"/>
                    <a:gd name="T10" fmla="*/ 127 w 154"/>
                    <a:gd name="T11" fmla="*/ 5 h 202"/>
                    <a:gd name="T12" fmla="*/ 109 w 154"/>
                    <a:gd name="T13" fmla="*/ 0 h 202"/>
                    <a:gd name="T14" fmla="*/ 86 w 154"/>
                    <a:gd name="T15" fmla="*/ 0 h 202"/>
                    <a:gd name="T16" fmla="*/ 62 w 154"/>
                    <a:gd name="T17" fmla="*/ 11 h 202"/>
                    <a:gd name="T18" fmla="*/ 39 w 154"/>
                    <a:gd name="T19" fmla="*/ 34 h 202"/>
                    <a:gd name="T20" fmla="*/ 22 w 154"/>
                    <a:gd name="T21" fmla="*/ 62 h 202"/>
                    <a:gd name="T22" fmla="*/ 10 w 154"/>
                    <a:gd name="T23" fmla="*/ 95 h 202"/>
                    <a:gd name="T24" fmla="*/ 1 w 154"/>
                    <a:gd name="T25" fmla="*/ 124 h 202"/>
                    <a:gd name="T26" fmla="*/ 0 w 154"/>
                    <a:gd name="T27" fmla="*/ 149 h 202"/>
                    <a:gd name="T28" fmla="*/ 6 w 154"/>
                    <a:gd name="T29" fmla="*/ 166 h 202"/>
                    <a:gd name="T30" fmla="*/ 16 w 154"/>
                    <a:gd name="T31" fmla="*/ 171 h 202"/>
                    <a:gd name="T32" fmla="*/ 29 w 154"/>
                    <a:gd name="T33" fmla="*/ 171 h 202"/>
                    <a:gd name="T34" fmla="*/ 47 w 154"/>
                    <a:gd name="T35" fmla="*/ 166 h 202"/>
                    <a:gd name="T36" fmla="*/ 60 w 154"/>
                    <a:gd name="T37" fmla="*/ 157 h 202"/>
                    <a:gd name="T38" fmla="*/ 76 w 154"/>
                    <a:gd name="T39" fmla="*/ 144 h 202"/>
                    <a:gd name="T40" fmla="*/ 95 w 154"/>
                    <a:gd name="T41" fmla="*/ 131 h 202"/>
                    <a:gd name="T42" fmla="*/ 110 w 154"/>
                    <a:gd name="T43" fmla="*/ 154 h 202"/>
                    <a:gd name="T44" fmla="*/ 123 w 154"/>
                    <a:gd name="T45" fmla="*/ 186 h 202"/>
                    <a:gd name="T46" fmla="*/ 130 w 154"/>
                    <a:gd name="T47" fmla="*/ 201 h 202"/>
                    <a:gd name="T48" fmla="*/ 141 w 154"/>
                    <a:gd name="T49" fmla="*/ 202 h 202"/>
                    <a:gd name="T50" fmla="*/ 154 w 154"/>
                    <a:gd name="T51" fmla="*/ 196 h 202"/>
                    <a:gd name="T52" fmla="*/ 154 w 154"/>
                    <a:gd name="T53" fmla="*/ 178 h 202"/>
                    <a:gd name="T54" fmla="*/ 143 w 154"/>
                    <a:gd name="T55" fmla="*/ 160 h 202"/>
                    <a:gd name="T56" fmla="*/ 132 w 154"/>
                    <a:gd name="T57" fmla="*/ 137 h 202"/>
                    <a:gd name="T58" fmla="*/ 115 w 154"/>
                    <a:gd name="T59" fmla="*/ 116 h 202"/>
                    <a:gd name="T60" fmla="*/ 118 w 154"/>
                    <a:gd name="T61" fmla="*/ 10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4" h="202">
                      <a:moveTo>
                        <a:pt x="118" y="104"/>
                      </a:moveTo>
                      <a:lnTo>
                        <a:pt x="132" y="81"/>
                      </a:lnTo>
                      <a:lnTo>
                        <a:pt x="144" y="53"/>
                      </a:lnTo>
                      <a:lnTo>
                        <a:pt x="144" y="32"/>
                      </a:lnTo>
                      <a:lnTo>
                        <a:pt x="139" y="16"/>
                      </a:lnTo>
                      <a:lnTo>
                        <a:pt x="127" y="5"/>
                      </a:lnTo>
                      <a:lnTo>
                        <a:pt x="109" y="0"/>
                      </a:lnTo>
                      <a:lnTo>
                        <a:pt x="86" y="0"/>
                      </a:lnTo>
                      <a:lnTo>
                        <a:pt x="62" y="11"/>
                      </a:lnTo>
                      <a:lnTo>
                        <a:pt x="39" y="34"/>
                      </a:lnTo>
                      <a:lnTo>
                        <a:pt x="22" y="62"/>
                      </a:lnTo>
                      <a:lnTo>
                        <a:pt x="10" y="95"/>
                      </a:lnTo>
                      <a:lnTo>
                        <a:pt x="1" y="124"/>
                      </a:lnTo>
                      <a:lnTo>
                        <a:pt x="0" y="149"/>
                      </a:lnTo>
                      <a:lnTo>
                        <a:pt x="6" y="166"/>
                      </a:lnTo>
                      <a:lnTo>
                        <a:pt x="16" y="171"/>
                      </a:lnTo>
                      <a:lnTo>
                        <a:pt x="29" y="171"/>
                      </a:lnTo>
                      <a:lnTo>
                        <a:pt x="47" y="166"/>
                      </a:lnTo>
                      <a:lnTo>
                        <a:pt x="60" y="157"/>
                      </a:lnTo>
                      <a:lnTo>
                        <a:pt x="76" y="144"/>
                      </a:lnTo>
                      <a:lnTo>
                        <a:pt x="95" y="131"/>
                      </a:lnTo>
                      <a:lnTo>
                        <a:pt x="110" y="154"/>
                      </a:lnTo>
                      <a:lnTo>
                        <a:pt x="123" y="186"/>
                      </a:lnTo>
                      <a:lnTo>
                        <a:pt x="130" y="201"/>
                      </a:lnTo>
                      <a:lnTo>
                        <a:pt x="141" y="202"/>
                      </a:lnTo>
                      <a:lnTo>
                        <a:pt x="154" y="196"/>
                      </a:lnTo>
                      <a:lnTo>
                        <a:pt x="154" y="178"/>
                      </a:lnTo>
                      <a:lnTo>
                        <a:pt x="143" y="160"/>
                      </a:lnTo>
                      <a:lnTo>
                        <a:pt x="132" y="137"/>
                      </a:lnTo>
                      <a:lnTo>
                        <a:pt x="115" y="116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0" name="Freeform 49"/>
                <p:cNvSpPr>
                  <a:spLocks/>
                </p:cNvSpPr>
                <p:nvPr/>
              </p:nvSpPr>
              <p:spPr bwMode="auto">
                <a:xfrm>
                  <a:off x="2611" y="1779"/>
                  <a:ext cx="151" cy="358"/>
                </a:xfrm>
                <a:custGeom>
                  <a:avLst/>
                  <a:gdLst>
                    <a:gd name="T0" fmla="*/ 22 w 151"/>
                    <a:gd name="T1" fmla="*/ 82 h 358"/>
                    <a:gd name="T2" fmla="*/ 31 w 151"/>
                    <a:gd name="T3" fmla="*/ 63 h 358"/>
                    <a:gd name="T4" fmla="*/ 50 w 151"/>
                    <a:gd name="T5" fmla="*/ 31 h 358"/>
                    <a:gd name="T6" fmla="*/ 75 w 151"/>
                    <a:gd name="T7" fmla="*/ 10 h 358"/>
                    <a:gd name="T8" fmla="*/ 94 w 151"/>
                    <a:gd name="T9" fmla="*/ 0 h 358"/>
                    <a:gd name="T10" fmla="*/ 113 w 151"/>
                    <a:gd name="T11" fmla="*/ 1 h 358"/>
                    <a:gd name="T12" fmla="*/ 131 w 151"/>
                    <a:gd name="T13" fmla="*/ 6 h 358"/>
                    <a:gd name="T14" fmla="*/ 141 w 151"/>
                    <a:gd name="T15" fmla="*/ 17 h 358"/>
                    <a:gd name="T16" fmla="*/ 150 w 151"/>
                    <a:gd name="T17" fmla="*/ 31 h 358"/>
                    <a:gd name="T18" fmla="*/ 151 w 151"/>
                    <a:gd name="T19" fmla="*/ 55 h 358"/>
                    <a:gd name="T20" fmla="*/ 146 w 151"/>
                    <a:gd name="T21" fmla="*/ 80 h 358"/>
                    <a:gd name="T22" fmla="*/ 138 w 151"/>
                    <a:gd name="T23" fmla="*/ 106 h 358"/>
                    <a:gd name="T24" fmla="*/ 125 w 151"/>
                    <a:gd name="T25" fmla="*/ 131 h 358"/>
                    <a:gd name="T26" fmla="*/ 113 w 151"/>
                    <a:gd name="T27" fmla="*/ 162 h 358"/>
                    <a:gd name="T28" fmla="*/ 110 w 151"/>
                    <a:gd name="T29" fmla="*/ 192 h 358"/>
                    <a:gd name="T30" fmla="*/ 113 w 151"/>
                    <a:gd name="T31" fmla="*/ 242 h 358"/>
                    <a:gd name="T32" fmla="*/ 113 w 151"/>
                    <a:gd name="T33" fmla="*/ 280 h 358"/>
                    <a:gd name="T34" fmla="*/ 115 w 151"/>
                    <a:gd name="T35" fmla="*/ 316 h 358"/>
                    <a:gd name="T36" fmla="*/ 108 w 151"/>
                    <a:gd name="T37" fmla="*/ 340 h 358"/>
                    <a:gd name="T38" fmla="*/ 96 w 151"/>
                    <a:gd name="T39" fmla="*/ 352 h 358"/>
                    <a:gd name="T40" fmla="*/ 68 w 151"/>
                    <a:gd name="T41" fmla="*/ 358 h 358"/>
                    <a:gd name="T42" fmla="*/ 45 w 151"/>
                    <a:gd name="T43" fmla="*/ 354 h 358"/>
                    <a:gd name="T44" fmla="*/ 26 w 151"/>
                    <a:gd name="T45" fmla="*/ 335 h 358"/>
                    <a:gd name="T46" fmla="*/ 13 w 151"/>
                    <a:gd name="T47" fmla="*/ 304 h 358"/>
                    <a:gd name="T48" fmla="*/ 3 w 151"/>
                    <a:gd name="T49" fmla="*/ 267 h 358"/>
                    <a:gd name="T50" fmla="*/ 0 w 151"/>
                    <a:gd name="T51" fmla="*/ 230 h 358"/>
                    <a:gd name="T52" fmla="*/ 1 w 151"/>
                    <a:gd name="T53" fmla="*/ 188 h 358"/>
                    <a:gd name="T54" fmla="*/ 5 w 151"/>
                    <a:gd name="T55" fmla="*/ 157 h 358"/>
                    <a:gd name="T56" fmla="*/ 8 w 151"/>
                    <a:gd name="T57" fmla="*/ 127 h 358"/>
                    <a:gd name="T58" fmla="*/ 16 w 151"/>
                    <a:gd name="T59" fmla="*/ 106 h 358"/>
                    <a:gd name="T60" fmla="*/ 22 w 151"/>
                    <a:gd name="T61" fmla="*/ 8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1" h="358">
                      <a:moveTo>
                        <a:pt x="22" y="82"/>
                      </a:moveTo>
                      <a:lnTo>
                        <a:pt x="31" y="63"/>
                      </a:lnTo>
                      <a:lnTo>
                        <a:pt x="50" y="31"/>
                      </a:lnTo>
                      <a:lnTo>
                        <a:pt x="75" y="10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31" y="6"/>
                      </a:lnTo>
                      <a:lnTo>
                        <a:pt x="141" y="17"/>
                      </a:lnTo>
                      <a:lnTo>
                        <a:pt x="150" y="31"/>
                      </a:lnTo>
                      <a:lnTo>
                        <a:pt x="151" y="55"/>
                      </a:lnTo>
                      <a:lnTo>
                        <a:pt x="146" y="80"/>
                      </a:lnTo>
                      <a:lnTo>
                        <a:pt x="138" y="106"/>
                      </a:lnTo>
                      <a:lnTo>
                        <a:pt x="125" y="131"/>
                      </a:lnTo>
                      <a:lnTo>
                        <a:pt x="113" y="162"/>
                      </a:lnTo>
                      <a:lnTo>
                        <a:pt x="110" y="192"/>
                      </a:lnTo>
                      <a:lnTo>
                        <a:pt x="113" y="242"/>
                      </a:lnTo>
                      <a:lnTo>
                        <a:pt x="113" y="280"/>
                      </a:lnTo>
                      <a:lnTo>
                        <a:pt x="115" y="316"/>
                      </a:lnTo>
                      <a:lnTo>
                        <a:pt x="108" y="340"/>
                      </a:lnTo>
                      <a:lnTo>
                        <a:pt x="96" y="352"/>
                      </a:lnTo>
                      <a:lnTo>
                        <a:pt x="68" y="358"/>
                      </a:lnTo>
                      <a:lnTo>
                        <a:pt x="45" y="354"/>
                      </a:lnTo>
                      <a:lnTo>
                        <a:pt x="26" y="335"/>
                      </a:lnTo>
                      <a:lnTo>
                        <a:pt x="13" y="304"/>
                      </a:lnTo>
                      <a:lnTo>
                        <a:pt x="3" y="267"/>
                      </a:lnTo>
                      <a:lnTo>
                        <a:pt x="0" y="230"/>
                      </a:lnTo>
                      <a:lnTo>
                        <a:pt x="1" y="188"/>
                      </a:lnTo>
                      <a:lnTo>
                        <a:pt x="5" y="157"/>
                      </a:lnTo>
                      <a:lnTo>
                        <a:pt x="8" y="127"/>
                      </a:lnTo>
                      <a:lnTo>
                        <a:pt x="16" y="106"/>
                      </a:lnTo>
                      <a:lnTo>
                        <a:pt x="22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1" name="Freeform 50"/>
                <p:cNvSpPr>
                  <a:spLocks/>
                </p:cNvSpPr>
                <p:nvPr/>
              </p:nvSpPr>
              <p:spPr bwMode="auto">
                <a:xfrm>
                  <a:off x="2724" y="1795"/>
                  <a:ext cx="179" cy="320"/>
                </a:xfrm>
                <a:custGeom>
                  <a:avLst/>
                  <a:gdLst>
                    <a:gd name="T0" fmla="*/ 17 w 179"/>
                    <a:gd name="T1" fmla="*/ 0 h 320"/>
                    <a:gd name="T2" fmla="*/ 41 w 179"/>
                    <a:gd name="T3" fmla="*/ 11 h 320"/>
                    <a:gd name="T4" fmla="*/ 52 w 179"/>
                    <a:gd name="T5" fmla="*/ 34 h 320"/>
                    <a:gd name="T6" fmla="*/ 52 w 179"/>
                    <a:gd name="T7" fmla="*/ 39 h 320"/>
                    <a:gd name="T8" fmla="*/ 53 w 179"/>
                    <a:gd name="T9" fmla="*/ 68 h 320"/>
                    <a:gd name="T10" fmla="*/ 50 w 179"/>
                    <a:gd name="T11" fmla="*/ 108 h 320"/>
                    <a:gd name="T12" fmla="*/ 50 w 179"/>
                    <a:gd name="T13" fmla="*/ 150 h 320"/>
                    <a:gd name="T14" fmla="*/ 55 w 179"/>
                    <a:gd name="T15" fmla="*/ 196 h 320"/>
                    <a:gd name="T16" fmla="*/ 57 w 179"/>
                    <a:gd name="T17" fmla="*/ 213 h 320"/>
                    <a:gd name="T18" fmla="*/ 71 w 179"/>
                    <a:gd name="T19" fmla="*/ 236 h 320"/>
                    <a:gd name="T20" fmla="*/ 94 w 179"/>
                    <a:gd name="T21" fmla="*/ 257 h 320"/>
                    <a:gd name="T22" fmla="*/ 111 w 179"/>
                    <a:gd name="T23" fmla="*/ 267 h 320"/>
                    <a:gd name="T24" fmla="*/ 132 w 179"/>
                    <a:gd name="T25" fmla="*/ 264 h 320"/>
                    <a:gd name="T26" fmla="*/ 146 w 179"/>
                    <a:gd name="T27" fmla="*/ 262 h 320"/>
                    <a:gd name="T28" fmla="*/ 166 w 179"/>
                    <a:gd name="T29" fmla="*/ 271 h 320"/>
                    <a:gd name="T30" fmla="*/ 175 w 179"/>
                    <a:gd name="T31" fmla="*/ 283 h 320"/>
                    <a:gd name="T32" fmla="*/ 179 w 179"/>
                    <a:gd name="T33" fmla="*/ 297 h 320"/>
                    <a:gd name="T34" fmla="*/ 179 w 179"/>
                    <a:gd name="T35" fmla="*/ 301 h 320"/>
                    <a:gd name="T36" fmla="*/ 175 w 179"/>
                    <a:gd name="T37" fmla="*/ 314 h 320"/>
                    <a:gd name="T38" fmla="*/ 159 w 179"/>
                    <a:gd name="T39" fmla="*/ 313 h 320"/>
                    <a:gd name="T40" fmla="*/ 148 w 179"/>
                    <a:gd name="T41" fmla="*/ 299 h 320"/>
                    <a:gd name="T42" fmla="*/ 145 w 179"/>
                    <a:gd name="T43" fmla="*/ 287 h 320"/>
                    <a:gd name="T44" fmla="*/ 136 w 179"/>
                    <a:gd name="T45" fmla="*/ 280 h 320"/>
                    <a:gd name="T46" fmla="*/ 144 w 179"/>
                    <a:gd name="T47" fmla="*/ 298 h 320"/>
                    <a:gd name="T48" fmla="*/ 145 w 179"/>
                    <a:gd name="T49" fmla="*/ 314 h 320"/>
                    <a:gd name="T50" fmla="*/ 137 w 179"/>
                    <a:gd name="T51" fmla="*/ 320 h 320"/>
                    <a:gd name="T52" fmla="*/ 122 w 179"/>
                    <a:gd name="T53" fmla="*/ 318 h 320"/>
                    <a:gd name="T54" fmla="*/ 113 w 179"/>
                    <a:gd name="T55" fmla="*/ 306 h 320"/>
                    <a:gd name="T56" fmla="*/ 109 w 179"/>
                    <a:gd name="T57" fmla="*/ 293 h 320"/>
                    <a:gd name="T58" fmla="*/ 92 w 179"/>
                    <a:gd name="T59" fmla="*/ 282 h 320"/>
                    <a:gd name="T60" fmla="*/ 73 w 179"/>
                    <a:gd name="T61" fmla="*/ 274 h 320"/>
                    <a:gd name="T62" fmla="*/ 53 w 179"/>
                    <a:gd name="T63" fmla="*/ 260 h 320"/>
                    <a:gd name="T64" fmla="*/ 36 w 179"/>
                    <a:gd name="T65" fmla="*/ 243 h 320"/>
                    <a:gd name="T66" fmla="*/ 26 w 179"/>
                    <a:gd name="T67" fmla="*/ 222 h 320"/>
                    <a:gd name="T68" fmla="*/ 20 w 179"/>
                    <a:gd name="T69" fmla="*/ 192 h 320"/>
                    <a:gd name="T70" fmla="*/ 19 w 179"/>
                    <a:gd name="T71" fmla="*/ 160 h 320"/>
                    <a:gd name="T72" fmla="*/ 15 w 179"/>
                    <a:gd name="T73" fmla="*/ 136 h 320"/>
                    <a:gd name="T74" fmla="*/ 12 w 179"/>
                    <a:gd name="T75" fmla="*/ 113 h 320"/>
                    <a:gd name="T76" fmla="*/ 5 w 179"/>
                    <a:gd name="T77" fmla="*/ 80 h 320"/>
                    <a:gd name="T78" fmla="*/ 0 w 179"/>
                    <a:gd name="T79" fmla="*/ 55 h 320"/>
                    <a:gd name="T80" fmla="*/ 1 w 179"/>
                    <a:gd name="T81" fmla="*/ 20 h 320"/>
                    <a:gd name="T82" fmla="*/ 10 w 179"/>
                    <a:gd name="T83" fmla="*/ 10 h 320"/>
                    <a:gd name="T84" fmla="*/ 17 w 179"/>
                    <a:gd name="T85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9" h="320">
                      <a:moveTo>
                        <a:pt x="17" y="0"/>
                      </a:moveTo>
                      <a:lnTo>
                        <a:pt x="41" y="11"/>
                      </a:lnTo>
                      <a:lnTo>
                        <a:pt x="52" y="34"/>
                      </a:lnTo>
                      <a:lnTo>
                        <a:pt x="52" y="39"/>
                      </a:lnTo>
                      <a:lnTo>
                        <a:pt x="53" y="68"/>
                      </a:lnTo>
                      <a:lnTo>
                        <a:pt x="50" y="108"/>
                      </a:lnTo>
                      <a:lnTo>
                        <a:pt x="50" y="150"/>
                      </a:lnTo>
                      <a:lnTo>
                        <a:pt x="55" y="196"/>
                      </a:lnTo>
                      <a:lnTo>
                        <a:pt x="57" y="213"/>
                      </a:lnTo>
                      <a:lnTo>
                        <a:pt x="71" y="236"/>
                      </a:lnTo>
                      <a:lnTo>
                        <a:pt x="94" y="257"/>
                      </a:lnTo>
                      <a:lnTo>
                        <a:pt x="111" y="267"/>
                      </a:lnTo>
                      <a:lnTo>
                        <a:pt x="132" y="264"/>
                      </a:lnTo>
                      <a:lnTo>
                        <a:pt x="146" y="262"/>
                      </a:lnTo>
                      <a:lnTo>
                        <a:pt x="166" y="271"/>
                      </a:lnTo>
                      <a:lnTo>
                        <a:pt x="175" y="283"/>
                      </a:lnTo>
                      <a:lnTo>
                        <a:pt x="179" y="297"/>
                      </a:lnTo>
                      <a:lnTo>
                        <a:pt x="179" y="301"/>
                      </a:lnTo>
                      <a:lnTo>
                        <a:pt x="175" y="314"/>
                      </a:lnTo>
                      <a:lnTo>
                        <a:pt x="159" y="313"/>
                      </a:lnTo>
                      <a:lnTo>
                        <a:pt x="148" y="299"/>
                      </a:lnTo>
                      <a:lnTo>
                        <a:pt x="145" y="287"/>
                      </a:lnTo>
                      <a:lnTo>
                        <a:pt x="136" y="280"/>
                      </a:lnTo>
                      <a:lnTo>
                        <a:pt x="144" y="298"/>
                      </a:lnTo>
                      <a:lnTo>
                        <a:pt x="145" y="314"/>
                      </a:lnTo>
                      <a:lnTo>
                        <a:pt x="137" y="320"/>
                      </a:lnTo>
                      <a:lnTo>
                        <a:pt x="122" y="318"/>
                      </a:lnTo>
                      <a:lnTo>
                        <a:pt x="113" y="306"/>
                      </a:lnTo>
                      <a:lnTo>
                        <a:pt x="109" y="293"/>
                      </a:lnTo>
                      <a:lnTo>
                        <a:pt x="92" y="282"/>
                      </a:lnTo>
                      <a:lnTo>
                        <a:pt x="73" y="274"/>
                      </a:lnTo>
                      <a:lnTo>
                        <a:pt x="53" y="260"/>
                      </a:lnTo>
                      <a:lnTo>
                        <a:pt x="36" y="243"/>
                      </a:lnTo>
                      <a:lnTo>
                        <a:pt x="26" y="222"/>
                      </a:lnTo>
                      <a:lnTo>
                        <a:pt x="20" y="192"/>
                      </a:lnTo>
                      <a:lnTo>
                        <a:pt x="19" y="160"/>
                      </a:lnTo>
                      <a:lnTo>
                        <a:pt x="15" y="136"/>
                      </a:lnTo>
                      <a:lnTo>
                        <a:pt x="12" y="113"/>
                      </a:lnTo>
                      <a:lnTo>
                        <a:pt x="5" y="80"/>
                      </a:lnTo>
                      <a:lnTo>
                        <a:pt x="0" y="55"/>
                      </a:lnTo>
                      <a:lnTo>
                        <a:pt x="1" y="20"/>
                      </a:lnTo>
                      <a:lnTo>
                        <a:pt x="10" y="1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2" name="Freeform 51"/>
                <p:cNvSpPr>
                  <a:spLocks/>
                </p:cNvSpPr>
                <p:nvPr/>
              </p:nvSpPr>
              <p:spPr bwMode="auto">
                <a:xfrm>
                  <a:off x="2374" y="1800"/>
                  <a:ext cx="320" cy="400"/>
                </a:xfrm>
                <a:custGeom>
                  <a:avLst/>
                  <a:gdLst>
                    <a:gd name="T0" fmla="*/ 268 w 320"/>
                    <a:gd name="T1" fmla="*/ 37 h 400"/>
                    <a:gd name="T2" fmla="*/ 286 w 320"/>
                    <a:gd name="T3" fmla="*/ 13 h 400"/>
                    <a:gd name="T4" fmla="*/ 313 w 320"/>
                    <a:gd name="T5" fmla="*/ 0 h 400"/>
                    <a:gd name="T6" fmla="*/ 320 w 320"/>
                    <a:gd name="T7" fmla="*/ 8 h 400"/>
                    <a:gd name="T8" fmla="*/ 318 w 320"/>
                    <a:gd name="T9" fmla="*/ 36 h 400"/>
                    <a:gd name="T10" fmla="*/ 288 w 320"/>
                    <a:gd name="T11" fmla="*/ 99 h 400"/>
                    <a:gd name="T12" fmla="*/ 258 w 320"/>
                    <a:gd name="T13" fmla="*/ 139 h 400"/>
                    <a:gd name="T14" fmla="*/ 219 w 320"/>
                    <a:gd name="T15" fmla="*/ 179 h 400"/>
                    <a:gd name="T16" fmla="*/ 187 w 320"/>
                    <a:gd name="T17" fmla="*/ 218 h 400"/>
                    <a:gd name="T18" fmla="*/ 151 w 320"/>
                    <a:gd name="T19" fmla="*/ 266 h 400"/>
                    <a:gd name="T20" fmla="*/ 111 w 320"/>
                    <a:gd name="T21" fmla="*/ 316 h 400"/>
                    <a:gd name="T22" fmla="*/ 85 w 320"/>
                    <a:gd name="T23" fmla="*/ 358 h 400"/>
                    <a:gd name="T24" fmla="*/ 74 w 320"/>
                    <a:gd name="T25" fmla="*/ 384 h 400"/>
                    <a:gd name="T26" fmla="*/ 59 w 320"/>
                    <a:gd name="T27" fmla="*/ 400 h 400"/>
                    <a:gd name="T28" fmla="*/ 45 w 320"/>
                    <a:gd name="T29" fmla="*/ 395 h 400"/>
                    <a:gd name="T30" fmla="*/ 53 w 320"/>
                    <a:gd name="T31" fmla="*/ 374 h 400"/>
                    <a:gd name="T32" fmla="*/ 53 w 320"/>
                    <a:gd name="T33" fmla="*/ 364 h 400"/>
                    <a:gd name="T34" fmla="*/ 40 w 320"/>
                    <a:gd name="T35" fmla="*/ 374 h 400"/>
                    <a:gd name="T36" fmla="*/ 36 w 320"/>
                    <a:gd name="T37" fmla="*/ 379 h 400"/>
                    <a:gd name="T38" fmla="*/ 31 w 320"/>
                    <a:gd name="T39" fmla="*/ 397 h 400"/>
                    <a:gd name="T40" fmla="*/ 10 w 320"/>
                    <a:gd name="T41" fmla="*/ 400 h 400"/>
                    <a:gd name="T42" fmla="*/ 5 w 320"/>
                    <a:gd name="T43" fmla="*/ 400 h 400"/>
                    <a:gd name="T44" fmla="*/ 0 w 320"/>
                    <a:gd name="T45" fmla="*/ 385 h 400"/>
                    <a:gd name="T46" fmla="*/ 8 w 320"/>
                    <a:gd name="T47" fmla="*/ 363 h 400"/>
                    <a:gd name="T48" fmla="*/ 29 w 320"/>
                    <a:gd name="T49" fmla="*/ 343 h 400"/>
                    <a:gd name="T50" fmla="*/ 55 w 320"/>
                    <a:gd name="T51" fmla="*/ 336 h 400"/>
                    <a:gd name="T52" fmla="*/ 69 w 320"/>
                    <a:gd name="T53" fmla="*/ 329 h 400"/>
                    <a:gd name="T54" fmla="*/ 92 w 320"/>
                    <a:gd name="T55" fmla="*/ 307 h 400"/>
                    <a:gd name="T56" fmla="*/ 119 w 320"/>
                    <a:gd name="T57" fmla="*/ 268 h 400"/>
                    <a:gd name="T58" fmla="*/ 144 w 320"/>
                    <a:gd name="T59" fmla="*/ 231 h 400"/>
                    <a:gd name="T60" fmla="*/ 170 w 320"/>
                    <a:gd name="T61" fmla="*/ 197 h 400"/>
                    <a:gd name="T62" fmla="*/ 192 w 320"/>
                    <a:gd name="T63" fmla="*/ 161 h 400"/>
                    <a:gd name="T64" fmla="*/ 215 w 320"/>
                    <a:gd name="T65" fmla="*/ 125 h 400"/>
                    <a:gd name="T66" fmla="*/ 236 w 320"/>
                    <a:gd name="T67" fmla="*/ 93 h 400"/>
                    <a:gd name="T68" fmla="*/ 250 w 320"/>
                    <a:gd name="T69" fmla="*/ 62 h 400"/>
                    <a:gd name="T70" fmla="*/ 268 w 320"/>
                    <a:gd name="T71" fmla="*/ 3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0" h="400">
                      <a:moveTo>
                        <a:pt x="268" y="37"/>
                      </a:moveTo>
                      <a:lnTo>
                        <a:pt x="286" y="13"/>
                      </a:lnTo>
                      <a:lnTo>
                        <a:pt x="313" y="0"/>
                      </a:lnTo>
                      <a:lnTo>
                        <a:pt x="320" y="8"/>
                      </a:lnTo>
                      <a:lnTo>
                        <a:pt x="318" y="36"/>
                      </a:lnTo>
                      <a:lnTo>
                        <a:pt x="288" y="99"/>
                      </a:lnTo>
                      <a:lnTo>
                        <a:pt x="258" y="139"/>
                      </a:lnTo>
                      <a:lnTo>
                        <a:pt x="219" y="179"/>
                      </a:lnTo>
                      <a:lnTo>
                        <a:pt x="187" y="218"/>
                      </a:lnTo>
                      <a:lnTo>
                        <a:pt x="151" y="266"/>
                      </a:lnTo>
                      <a:lnTo>
                        <a:pt x="111" y="316"/>
                      </a:lnTo>
                      <a:lnTo>
                        <a:pt x="85" y="358"/>
                      </a:lnTo>
                      <a:lnTo>
                        <a:pt x="74" y="384"/>
                      </a:lnTo>
                      <a:lnTo>
                        <a:pt x="59" y="400"/>
                      </a:lnTo>
                      <a:lnTo>
                        <a:pt x="45" y="395"/>
                      </a:lnTo>
                      <a:lnTo>
                        <a:pt x="53" y="374"/>
                      </a:lnTo>
                      <a:lnTo>
                        <a:pt x="53" y="364"/>
                      </a:lnTo>
                      <a:lnTo>
                        <a:pt x="40" y="374"/>
                      </a:lnTo>
                      <a:lnTo>
                        <a:pt x="36" y="379"/>
                      </a:lnTo>
                      <a:lnTo>
                        <a:pt x="31" y="397"/>
                      </a:lnTo>
                      <a:lnTo>
                        <a:pt x="10" y="400"/>
                      </a:lnTo>
                      <a:lnTo>
                        <a:pt x="5" y="400"/>
                      </a:lnTo>
                      <a:lnTo>
                        <a:pt x="0" y="385"/>
                      </a:lnTo>
                      <a:lnTo>
                        <a:pt x="8" y="363"/>
                      </a:lnTo>
                      <a:lnTo>
                        <a:pt x="29" y="343"/>
                      </a:lnTo>
                      <a:lnTo>
                        <a:pt x="55" y="336"/>
                      </a:lnTo>
                      <a:lnTo>
                        <a:pt x="69" y="329"/>
                      </a:lnTo>
                      <a:lnTo>
                        <a:pt x="92" y="307"/>
                      </a:lnTo>
                      <a:lnTo>
                        <a:pt x="119" y="268"/>
                      </a:lnTo>
                      <a:lnTo>
                        <a:pt x="144" y="231"/>
                      </a:lnTo>
                      <a:lnTo>
                        <a:pt x="170" y="197"/>
                      </a:lnTo>
                      <a:lnTo>
                        <a:pt x="192" y="161"/>
                      </a:lnTo>
                      <a:lnTo>
                        <a:pt x="215" y="125"/>
                      </a:lnTo>
                      <a:lnTo>
                        <a:pt x="236" y="93"/>
                      </a:lnTo>
                      <a:lnTo>
                        <a:pt x="250" y="62"/>
                      </a:lnTo>
                      <a:lnTo>
                        <a:pt x="268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3" name="Freeform 52"/>
                <p:cNvSpPr>
                  <a:spLocks/>
                </p:cNvSpPr>
                <p:nvPr/>
              </p:nvSpPr>
              <p:spPr bwMode="auto">
                <a:xfrm>
                  <a:off x="2673" y="2085"/>
                  <a:ext cx="121" cy="598"/>
                </a:xfrm>
                <a:custGeom>
                  <a:avLst/>
                  <a:gdLst>
                    <a:gd name="T0" fmla="*/ 27 w 121"/>
                    <a:gd name="T1" fmla="*/ 6 h 598"/>
                    <a:gd name="T2" fmla="*/ 44 w 121"/>
                    <a:gd name="T3" fmla="*/ 22 h 598"/>
                    <a:gd name="T4" fmla="*/ 56 w 121"/>
                    <a:gd name="T5" fmla="*/ 47 h 598"/>
                    <a:gd name="T6" fmla="*/ 66 w 121"/>
                    <a:gd name="T7" fmla="*/ 87 h 598"/>
                    <a:gd name="T8" fmla="*/ 66 w 121"/>
                    <a:gd name="T9" fmla="*/ 132 h 598"/>
                    <a:gd name="T10" fmla="*/ 61 w 121"/>
                    <a:gd name="T11" fmla="*/ 177 h 598"/>
                    <a:gd name="T12" fmla="*/ 51 w 121"/>
                    <a:gd name="T13" fmla="*/ 226 h 598"/>
                    <a:gd name="T14" fmla="*/ 47 w 121"/>
                    <a:gd name="T15" fmla="*/ 281 h 598"/>
                    <a:gd name="T16" fmla="*/ 41 w 121"/>
                    <a:gd name="T17" fmla="*/ 345 h 598"/>
                    <a:gd name="T18" fmla="*/ 39 w 121"/>
                    <a:gd name="T19" fmla="*/ 398 h 598"/>
                    <a:gd name="T20" fmla="*/ 37 w 121"/>
                    <a:gd name="T21" fmla="*/ 445 h 598"/>
                    <a:gd name="T22" fmla="*/ 41 w 121"/>
                    <a:gd name="T23" fmla="*/ 494 h 598"/>
                    <a:gd name="T24" fmla="*/ 46 w 121"/>
                    <a:gd name="T25" fmla="*/ 515 h 598"/>
                    <a:gd name="T26" fmla="*/ 61 w 121"/>
                    <a:gd name="T27" fmla="*/ 534 h 598"/>
                    <a:gd name="T28" fmla="*/ 87 w 121"/>
                    <a:gd name="T29" fmla="*/ 553 h 598"/>
                    <a:gd name="T30" fmla="*/ 115 w 121"/>
                    <a:gd name="T31" fmla="*/ 571 h 598"/>
                    <a:gd name="T32" fmla="*/ 121 w 121"/>
                    <a:gd name="T33" fmla="*/ 583 h 598"/>
                    <a:gd name="T34" fmla="*/ 116 w 121"/>
                    <a:gd name="T35" fmla="*/ 593 h 598"/>
                    <a:gd name="T36" fmla="*/ 105 w 121"/>
                    <a:gd name="T37" fmla="*/ 598 h 598"/>
                    <a:gd name="T38" fmla="*/ 65 w 121"/>
                    <a:gd name="T39" fmla="*/ 593 h 598"/>
                    <a:gd name="T40" fmla="*/ 58 w 121"/>
                    <a:gd name="T41" fmla="*/ 577 h 598"/>
                    <a:gd name="T42" fmla="*/ 49 w 121"/>
                    <a:gd name="T43" fmla="*/ 564 h 598"/>
                    <a:gd name="T44" fmla="*/ 25 w 121"/>
                    <a:gd name="T45" fmla="*/ 545 h 598"/>
                    <a:gd name="T46" fmla="*/ 6 w 121"/>
                    <a:gd name="T47" fmla="*/ 534 h 598"/>
                    <a:gd name="T48" fmla="*/ 0 w 121"/>
                    <a:gd name="T49" fmla="*/ 520 h 598"/>
                    <a:gd name="T50" fmla="*/ 0 w 121"/>
                    <a:gd name="T51" fmla="*/ 503 h 598"/>
                    <a:gd name="T52" fmla="*/ 6 w 121"/>
                    <a:gd name="T53" fmla="*/ 480 h 598"/>
                    <a:gd name="T54" fmla="*/ 11 w 121"/>
                    <a:gd name="T55" fmla="*/ 445 h 598"/>
                    <a:gd name="T56" fmla="*/ 13 w 121"/>
                    <a:gd name="T57" fmla="*/ 398 h 598"/>
                    <a:gd name="T58" fmla="*/ 15 w 121"/>
                    <a:gd name="T59" fmla="*/ 333 h 598"/>
                    <a:gd name="T60" fmla="*/ 16 w 121"/>
                    <a:gd name="T61" fmla="*/ 261 h 598"/>
                    <a:gd name="T62" fmla="*/ 18 w 121"/>
                    <a:gd name="T63" fmla="*/ 234 h 598"/>
                    <a:gd name="T64" fmla="*/ 21 w 121"/>
                    <a:gd name="T65" fmla="*/ 176 h 598"/>
                    <a:gd name="T66" fmla="*/ 20 w 121"/>
                    <a:gd name="T67" fmla="*/ 123 h 598"/>
                    <a:gd name="T68" fmla="*/ 18 w 121"/>
                    <a:gd name="T69" fmla="*/ 79 h 598"/>
                    <a:gd name="T70" fmla="*/ 6 w 121"/>
                    <a:gd name="T71" fmla="*/ 41 h 598"/>
                    <a:gd name="T72" fmla="*/ 5 w 121"/>
                    <a:gd name="T73" fmla="*/ 11 h 598"/>
                    <a:gd name="T74" fmla="*/ 13 w 121"/>
                    <a:gd name="T75" fmla="*/ 0 h 598"/>
                    <a:gd name="T76" fmla="*/ 27 w 121"/>
                    <a:gd name="T77" fmla="*/ 6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1" h="598">
                      <a:moveTo>
                        <a:pt x="27" y="6"/>
                      </a:moveTo>
                      <a:lnTo>
                        <a:pt x="44" y="22"/>
                      </a:lnTo>
                      <a:lnTo>
                        <a:pt x="56" y="47"/>
                      </a:lnTo>
                      <a:lnTo>
                        <a:pt x="66" y="87"/>
                      </a:lnTo>
                      <a:lnTo>
                        <a:pt x="66" y="132"/>
                      </a:lnTo>
                      <a:lnTo>
                        <a:pt x="61" y="177"/>
                      </a:lnTo>
                      <a:lnTo>
                        <a:pt x="51" y="226"/>
                      </a:lnTo>
                      <a:lnTo>
                        <a:pt x="47" y="281"/>
                      </a:lnTo>
                      <a:lnTo>
                        <a:pt x="41" y="345"/>
                      </a:lnTo>
                      <a:lnTo>
                        <a:pt x="39" y="398"/>
                      </a:lnTo>
                      <a:lnTo>
                        <a:pt x="37" y="445"/>
                      </a:lnTo>
                      <a:lnTo>
                        <a:pt x="41" y="494"/>
                      </a:lnTo>
                      <a:lnTo>
                        <a:pt x="46" y="515"/>
                      </a:lnTo>
                      <a:lnTo>
                        <a:pt x="61" y="534"/>
                      </a:lnTo>
                      <a:lnTo>
                        <a:pt x="87" y="553"/>
                      </a:lnTo>
                      <a:lnTo>
                        <a:pt x="115" y="571"/>
                      </a:lnTo>
                      <a:lnTo>
                        <a:pt x="121" y="583"/>
                      </a:lnTo>
                      <a:lnTo>
                        <a:pt x="116" y="593"/>
                      </a:lnTo>
                      <a:lnTo>
                        <a:pt x="105" y="598"/>
                      </a:lnTo>
                      <a:lnTo>
                        <a:pt x="65" y="593"/>
                      </a:lnTo>
                      <a:lnTo>
                        <a:pt x="58" y="577"/>
                      </a:lnTo>
                      <a:lnTo>
                        <a:pt x="49" y="564"/>
                      </a:lnTo>
                      <a:lnTo>
                        <a:pt x="25" y="545"/>
                      </a:lnTo>
                      <a:lnTo>
                        <a:pt x="6" y="534"/>
                      </a:lnTo>
                      <a:lnTo>
                        <a:pt x="0" y="520"/>
                      </a:lnTo>
                      <a:lnTo>
                        <a:pt x="0" y="503"/>
                      </a:lnTo>
                      <a:lnTo>
                        <a:pt x="6" y="480"/>
                      </a:lnTo>
                      <a:lnTo>
                        <a:pt x="11" y="445"/>
                      </a:lnTo>
                      <a:lnTo>
                        <a:pt x="13" y="398"/>
                      </a:lnTo>
                      <a:lnTo>
                        <a:pt x="15" y="333"/>
                      </a:lnTo>
                      <a:lnTo>
                        <a:pt x="16" y="261"/>
                      </a:lnTo>
                      <a:lnTo>
                        <a:pt x="18" y="234"/>
                      </a:lnTo>
                      <a:lnTo>
                        <a:pt x="21" y="176"/>
                      </a:lnTo>
                      <a:lnTo>
                        <a:pt x="20" y="123"/>
                      </a:lnTo>
                      <a:lnTo>
                        <a:pt x="18" y="79"/>
                      </a:lnTo>
                      <a:lnTo>
                        <a:pt x="6" y="41"/>
                      </a:lnTo>
                      <a:lnTo>
                        <a:pt x="5" y="11"/>
                      </a:lnTo>
                      <a:lnTo>
                        <a:pt x="13" y="0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24" name="Freeform 53"/>
                <p:cNvSpPr>
                  <a:spLocks/>
                </p:cNvSpPr>
                <p:nvPr/>
              </p:nvSpPr>
              <p:spPr bwMode="auto">
                <a:xfrm>
                  <a:off x="2509" y="2089"/>
                  <a:ext cx="178" cy="600"/>
                </a:xfrm>
                <a:custGeom>
                  <a:avLst/>
                  <a:gdLst>
                    <a:gd name="T0" fmla="*/ 116 w 178"/>
                    <a:gd name="T1" fmla="*/ 38 h 600"/>
                    <a:gd name="T2" fmla="*/ 130 w 178"/>
                    <a:gd name="T3" fmla="*/ 11 h 600"/>
                    <a:gd name="T4" fmla="*/ 150 w 178"/>
                    <a:gd name="T5" fmla="*/ 0 h 600"/>
                    <a:gd name="T6" fmla="*/ 167 w 178"/>
                    <a:gd name="T7" fmla="*/ 10 h 600"/>
                    <a:gd name="T8" fmla="*/ 178 w 178"/>
                    <a:gd name="T9" fmla="*/ 33 h 600"/>
                    <a:gd name="T10" fmla="*/ 169 w 178"/>
                    <a:gd name="T11" fmla="*/ 59 h 600"/>
                    <a:gd name="T12" fmla="*/ 145 w 178"/>
                    <a:gd name="T13" fmla="*/ 92 h 600"/>
                    <a:gd name="T14" fmla="*/ 124 w 178"/>
                    <a:gd name="T15" fmla="*/ 127 h 600"/>
                    <a:gd name="T16" fmla="*/ 104 w 178"/>
                    <a:gd name="T17" fmla="*/ 174 h 600"/>
                    <a:gd name="T18" fmla="*/ 89 w 178"/>
                    <a:gd name="T19" fmla="*/ 222 h 600"/>
                    <a:gd name="T20" fmla="*/ 80 w 178"/>
                    <a:gd name="T21" fmla="*/ 268 h 600"/>
                    <a:gd name="T22" fmla="*/ 78 w 178"/>
                    <a:gd name="T23" fmla="*/ 320 h 600"/>
                    <a:gd name="T24" fmla="*/ 82 w 178"/>
                    <a:gd name="T25" fmla="*/ 369 h 600"/>
                    <a:gd name="T26" fmla="*/ 92 w 178"/>
                    <a:gd name="T27" fmla="*/ 420 h 600"/>
                    <a:gd name="T28" fmla="*/ 103 w 178"/>
                    <a:gd name="T29" fmla="*/ 462 h 600"/>
                    <a:gd name="T30" fmla="*/ 113 w 178"/>
                    <a:gd name="T31" fmla="*/ 496 h 600"/>
                    <a:gd name="T32" fmla="*/ 113 w 178"/>
                    <a:gd name="T33" fmla="*/ 512 h 600"/>
                    <a:gd name="T34" fmla="*/ 106 w 178"/>
                    <a:gd name="T35" fmla="*/ 528 h 600"/>
                    <a:gd name="T36" fmla="*/ 95 w 178"/>
                    <a:gd name="T37" fmla="*/ 538 h 600"/>
                    <a:gd name="T38" fmla="*/ 76 w 178"/>
                    <a:gd name="T39" fmla="*/ 547 h 600"/>
                    <a:gd name="T40" fmla="*/ 56 w 178"/>
                    <a:gd name="T41" fmla="*/ 563 h 600"/>
                    <a:gd name="T42" fmla="*/ 43 w 178"/>
                    <a:gd name="T43" fmla="*/ 579 h 600"/>
                    <a:gd name="T44" fmla="*/ 32 w 178"/>
                    <a:gd name="T45" fmla="*/ 600 h 600"/>
                    <a:gd name="T46" fmla="*/ 19 w 178"/>
                    <a:gd name="T47" fmla="*/ 598 h 600"/>
                    <a:gd name="T48" fmla="*/ 3 w 178"/>
                    <a:gd name="T49" fmla="*/ 584 h 600"/>
                    <a:gd name="T50" fmla="*/ 0 w 178"/>
                    <a:gd name="T51" fmla="*/ 568 h 600"/>
                    <a:gd name="T52" fmla="*/ 8 w 178"/>
                    <a:gd name="T53" fmla="*/ 554 h 600"/>
                    <a:gd name="T54" fmla="*/ 31 w 178"/>
                    <a:gd name="T55" fmla="*/ 542 h 600"/>
                    <a:gd name="T56" fmla="*/ 56 w 178"/>
                    <a:gd name="T57" fmla="*/ 522 h 600"/>
                    <a:gd name="T58" fmla="*/ 74 w 178"/>
                    <a:gd name="T59" fmla="*/ 506 h 600"/>
                    <a:gd name="T60" fmla="*/ 80 w 178"/>
                    <a:gd name="T61" fmla="*/ 490 h 600"/>
                    <a:gd name="T62" fmla="*/ 80 w 178"/>
                    <a:gd name="T63" fmla="*/ 465 h 600"/>
                    <a:gd name="T64" fmla="*/ 76 w 178"/>
                    <a:gd name="T65" fmla="*/ 437 h 600"/>
                    <a:gd name="T66" fmla="*/ 59 w 178"/>
                    <a:gd name="T67" fmla="*/ 395 h 600"/>
                    <a:gd name="T68" fmla="*/ 50 w 178"/>
                    <a:gd name="T69" fmla="*/ 353 h 600"/>
                    <a:gd name="T70" fmla="*/ 47 w 178"/>
                    <a:gd name="T71" fmla="*/ 310 h 600"/>
                    <a:gd name="T72" fmla="*/ 48 w 178"/>
                    <a:gd name="T73" fmla="*/ 268 h 600"/>
                    <a:gd name="T74" fmla="*/ 53 w 178"/>
                    <a:gd name="T75" fmla="*/ 232 h 600"/>
                    <a:gd name="T76" fmla="*/ 62 w 178"/>
                    <a:gd name="T77" fmla="*/ 188 h 600"/>
                    <a:gd name="T78" fmla="*/ 73 w 178"/>
                    <a:gd name="T79" fmla="*/ 164 h 600"/>
                    <a:gd name="T80" fmla="*/ 92 w 178"/>
                    <a:gd name="T81" fmla="*/ 108 h 600"/>
                    <a:gd name="T82" fmla="*/ 103 w 178"/>
                    <a:gd name="T83" fmla="*/ 71 h 600"/>
                    <a:gd name="T84" fmla="*/ 116 w 178"/>
                    <a:gd name="T85" fmla="*/ 38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8" h="600">
                      <a:moveTo>
                        <a:pt x="116" y="38"/>
                      </a:moveTo>
                      <a:lnTo>
                        <a:pt x="130" y="11"/>
                      </a:lnTo>
                      <a:lnTo>
                        <a:pt x="150" y="0"/>
                      </a:lnTo>
                      <a:lnTo>
                        <a:pt x="167" y="10"/>
                      </a:lnTo>
                      <a:lnTo>
                        <a:pt x="178" y="33"/>
                      </a:lnTo>
                      <a:lnTo>
                        <a:pt x="169" y="59"/>
                      </a:lnTo>
                      <a:lnTo>
                        <a:pt x="145" y="92"/>
                      </a:lnTo>
                      <a:lnTo>
                        <a:pt x="124" y="127"/>
                      </a:lnTo>
                      <a:lnTo>
                        <a:pt x="104" y="174"/>
                      </a:lnTo>
                      <a:lnTo>
                        <a:pt x="89" y="222"/>
                      </a:lnTo>
                      <a:lnTo>
                        <a:pt x="80" y="268"/>
                      </a:lnTo>
                      <a:lnTo>
                        <a:pt x="78" y="320"/>
                      </a:lnTo>
                      <a:lnTo>
                        <a:pt x="82" y="369"/>
                      </a:lnTo>
                      <a:lnTo>
                        <a:pt x="92" y="420"/>
                      </a:lnTo>
                      <a:lnTo>
                        <a:pt x="103" y="462"/>
                      </a:lnTo>
                      <a:lnTo>
                        <a:pt x="113" y="496"/>
                      </a:lnTo>
                      <a:lnTo>
                        <a:pt x="113" y="512"/>
                      </a:lnTo>
                      <a:lnTo>
                        <a:pt x="106" y="528"/>
                      </a:lnTo>
                      <a:lnTo>
                        <a:pt x="95" y="538"/>
                      </a:lnTo>
                      <a:lnTo>
                        <a:pt x="76" y="547"/>
                      </a:lnTo>
                      <a:lnTo>
                        <a:pt x="56" y="563"/>
                      </a:lnTo>
                      <a:lnTo>
                        <a:pt x="43" y="579"/>
                      </a:lnTo>
                      <a:lnTo>
                        <a:pt x="32" y="600"/>
                      </a:lnTo>
                      <a:lnTo>
                        <a:pt x="19" y="598"/>
                      </a:lnTo>
                      <a:lnTo>
                        <a:pt x="3" y="584"/>
                      </a:lnTo>
                      <a:lnTo>
                        <a:pt x="0" y="568"/>
                      </a:lnTo>
                      <a:lnTo>
                        <a:pt x="8" y="554"/>
                      </a:lnTo>
                      <a:lnTo>
                        <a:pt x="31" y="542"/>
                      </a:lnTo>
                      <a:lnTo>
                        <a:pt x="56" y="522"/>
                      </a:lnTo>
                      <a:lnTo>
                        <a:pt x="74" y="506"/>
                      </a:lnTo>
                      <a:lnTo>
                        <a:pt x="80" y="490"/>
                      </a:lnTo>
                      <a:lnTo>
                        <a:pt x="80" y="465"/>
                      </a:lnTo>
                      <a:lnTo>
                        <a:pt x="76" y="437"/>
                      </a:lnTo>
                      <a:lnTo>
                        <a:pt x="59" y="395"/>
                      </a:lnTo>
                      <a:lnTo>
                        <a:pt x="50" y="353"/>
                      </a:lnTo>
                      <a:lnTo>
                        <a:pt x="47" y="310"/>
                      </a:lnTo>
                      <a:lnTo>
                        <a:pt x="48" y="268"/>
                      </a:lnTo>
                      <a:lnTo>
                        <a:pt x="53" y="232"/>
                      </a:lnTo>
                      <a:lnTo>
                        <a:pt x="62" y="188"/>
                      </a:lnTo>
                      <a:lnTo>
                        <a:pt x="73" y="164"/>
                      </a:lnTo>
                      <a:lnTo>
                        <a:pt x="92" y="108"/>
                      </a:lnTo>
                      <a:lnTo>
                        <a:pt x="103" y="71"/>
                      </a:lnTo>
                      <a:lnTo>
                        <a:pt x="11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</p:grpSp>
        <p:grpSp>
          <p:nvGrpSpPr>
            <p:cNvPr id="159" name="Group 158"/>
            <p:cNvGrpSpPr>
              <a:grpSpLocks noChangeAspect="1"/>
            </p:cNvGrpSpPr>
            <p:nvPr/>
          </p:nvGrpSpPr>
          <p:grpSpPr>
            <a:xfrm rot="1221389" flipH="1">
              <a:off x="1705844" y="2231845"/>
              <a:ext cx="2129887" cy="897203"/>
              <a:chOff x="2389188" y="2508250"/>
              <a:chExt cx="4364038" cy="1838326"/>
            </a:xfrm>
          </p:grpSpPr>
          <p:grpSp>
            <p:nvGrpSpPr>
              <p:cNvPr id="160" name="Group 19"/>
              <p:cNvGrpSpPr>
                <a:grpSpLocks/>
              </p:cNvGrpSpPr>
              <p:nvPr/>
            </p:nvGrpSpPr>
            <p:grpSpPr bwMode="auto">
              <a:xfrm>
                <a:off x="2389188" y="3259138"/>
                <a:ext cx="801688" cy="1035050"/>
                <a:chOff x="1505" y="2053"/>
                <a:chExt cx="505" cy="652"/>
              </a:xfrm>
              <a:solidFill>
                <a:schemeClr val="bg1"/>
              </a:solidFill>
            </p:grpSpPr>
            <p:sp>
              <p:nvSpPr>
                <p:cNvPr id="196" name="Freeform 9"/>
                <p:cNvSpPr>
                  <a:spLocks/>
                </p:cNvSpPr>
                <p:nvPr/>
              </p:nvSpPr>
              <p:spPr bwMode="auto">
                <a:xfrm>
                  <a:off x="1578" y="2053"/>
                  <a:ext cx="176" cy="164"/>
                </a:xfrm>
                <a:custGeom>
                  <a:avLst/>
                  <a:gdLst>
                    <a:gd name="T0" fmla="*/ 104 w 176"/>
                    <a:gd name="T1" fmla="*/ 46 h 164"/>
                    <a:gd name="T2" fmla="*/ 90 w 176"/>
                    <a:gd name="T3" fmla="*/ 23 h 164"/>
                    <a:gd name="T4" fmla="*/ 74 w 176"/>
                    <a:gd name="T5" fmla="*/ 8 h 164"/>
                    <a:gd name="T6" fmla="*/ 59 w 176"/>
                    <a:gd name="T7" fmla="*/ 0 h 164"/>
                    <a:gd name="T8" fmla="*/ 40 w 176"/>
                    <a:gd name="T9" fmla="*/ 0 h 164"/>
                    <a:gd name="T10" fmla="*/ 24 w 176"/>
                    <a:gd name="T11" fmla="*/ 5 h 164"/>
                    <a:gd name="T12" fmla="*/ 12 w 176"/>
                    <a:gd name="T13" fmla="*/ 18 h 164"/>
                    <a:gd name="T14" fmla="*/ 5 w 176"/>
                    <a:gd name="T15" fmla="*/ 36 h 164"/>
                    <a:gd name="T16" fmla="*/ 0 w 176"/>
                    <a:gd name="T17" fmla="*/ 64 h 164"/>
                    <a:gd name="T18" fmla="*/ 1 w 176"/>
                    <a:gd name="T19" fmla="*/ 93 h 164"/>
                    <a:gd name="T20" fmla="*/ 8 w 176"/>
                    <a:gd name="T21" fmla="*/ 120 h 164"/>
                    <a:gd name="T22" fmla="*/ 17 w 176"/>
                    <a:gd name="T23" fmla="*/ 141 h 164"/>
                    <a:gd name="T24" fmla="*/ 32 w 176"/>
                    <a:gd name="T25" fmla="*/ 156 h 164"/>
                    <a:gd name="T26" fmla="*/ 50 w 176"/>
                    <a:gd name="T27" fmla="*/ 163 h 164"/>
                    <a:gd name="T28" fmla="*/ 67 w 176"/>
                    <a:gd name="T29" fmla="*/ 164 h 164"/>
                    <a:gd name="T30" fmla="*/ 83 w 176"/>
                    <a:gd name="T31" fmla="*/ 161 h 164"/>
                    <a:gd name="T32" fmla="*/ 98 w 176"/>
                    <a:gd name="T33" fmla="*/ 153 h 164"/>
                    <a:gd name="T34" fmla="*/ 109 w 176"/>
                    <a:gd name="T35" fmla="*/ 140 h 164"/>
                    <a:gd name="T36" fmla="*/ 113 w 176"/>
                    <a:gd name="T37" fmla="*/ 125 h 164"/>
                    <a:gd name="T38" fmla="*/ 116 w 176"/>
                    <a:gd name="T39" fmla="*/ 107 h 164"/>
                    <a:gd name="T40" fmla="*/ 116 w 176"/>
                    <a:gd name="T41" fmla="*/ 85 h 164"/>
                    <a:gd name="T42" fmla="*/ 113 w 176"/>
                    <a:gd name="T43" fmla="*/ 70 h 164"/>
                    <a:gd name="T44" fmla="*/ 139 w 176"/>
                    <a:gd name="T45" fmla="*/ 64 h 164"/>
                    <a:gd name="T46" fmla="*/ 165 w 176"/>
                    <a:gd name="T47" fmla="*/ 60 h 164"/>
                    <a:gd name="T48" fmla="*/ 172 w 176"/>
                    <a:gd name="T49" fmla="*/ 58 h 164"/>
                    <a:gd name="T50" fmla="*/ 176 w 176"/>
                    <a:gd name="T51" fmla="*/ 46 h 164"/>
                    <a:gd name="T52" fmla="*/ 172 w 176"/>
                    <a:gd name="T53" fmla="*/ 36 h 164"/>
                    <a:gd name="T54" fmla="*/ 161 w 176"/>
                    <a:gd name="T55" fmla="*/ 27 h 164"/>
                    <a:gd name="T56" fmla="*/ 148 w 176"/>
                    <a:gd name="T57" fmla="*/ 27 h 164"/>
                    <a:gd name="T58" fmla="*/ 132 w 176"/>
                    <a:gd name="T59" fmla="*/ 37 h 164"/>
                    <a:gd name="T60" fmla="*/ 116 w 176"/>
                    <a:gd name="T61" fmla="*/ 43 h 164"/>
                    <a:gd name="T62" fmla="*/ 104 w 176"/>
                    <a:gd name="T63" fmla="*/ 46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6" h="164">
                      <a:moveTo>
                        <a:pt x="104" y="46"/>
                      </a:moveTo>
                      <a:lnTo>
                        <a:pt x="90" y="23"/>
                      </a:lnTo>
                      <a:lnTo>
                        <a:pt x="74" y="8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4" y="5"/>
                      </a:lnTo>
                      <a:lnTo>
                        <a:pt x="12" y="18"/>
                      </a:lnTo>
                      <a:lnTo>
                        <a:pt x="5" y="36"/>
                      </a:lnTo>
                      <a:lnTo>
                        <a:pt x="0" y="64"/>
                      </a:lnTo>
                      <a:lnTo>
                        <a:pt x="1" y="93"/>
                      </a:lnTo>
                      <a:lnTo>
                        <a:pt x="8" y="120"/>
                      </a:lnTo>
                      <a:lnTo>
                        <a:pt x="17" y="141"/>
                      </a:lnTo>
                      <a:lnTo>
                        <a:pt x="32" y="156"/>
                      </a:lnTo>
                      <a:lnTo>
                        <a:pt x="50" y="163"/>
                      </a:lnTo>
                      <a:lnTo>
                        <a:pt x="67" y="164"/>
                      </a:lnTo>
                      <a:lnTo>
                        <a:pt x="83" y="161"/>
                      </a:lnTo>
                      <a:lnTo>
                        <a:pt x="98" y="153"/>
                      </a:lnTo>
                      <a:lnTo>
                        <a:pt x="109" y="140"/>
                      </a:lnTo>
                      <a:lnTo>
                        <a:pt x="113" y="125"/>
                      </a:lnTo>
                      <a:lnTo>
                        <a:pt x="116" y="107"/>
                      </a:lnTo>
                      <a:lnTo>
                        <a:pt x="116" y="85"/>
                      </a:lnTo>
                      <a:lnTo>
                        <a:pt x="113" y="70"/>
                      </a:lnTo>
                      <a:lnTo>
                        <a:pt x="139" y="64"/>
                      </a:lnTo>
                      <a:lnTo>
                        <a:pt x="165" y="60"/>
                      </a:lnTo>
                      <a:lnTo>
                        <a:pt x="172" y="58"/>
                      </a:lnTo>
                      <a:lnTo>
                        <a:pt x="176" y="46"/>
                      </a:lnTo>
                      <a:lnTo>
                        <a:pt x="172" y="36"/>
                      </a:lnTo>
                      <a:lnTo>
                        <a:pt x="161" y="27"/>
                      </a:lnTo>
                      <a:lnTo>
                        <a:pt x="148" y="27"/>
                      </a:lnTo>
                      <a:lnTo>
                        <a:pt x="132" y="37"/>
                      </a:lnTo>
                      <a:lnTo>
                        <a:pt x="116" y="43"/>
                      </a:lnTo>
                      <a:lnTo>
                        <a:pt x="104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7" name="Freeform 10"/>
                <p:cNvSpPr>
                  <a:spLocks/>
                </p:cNvSpPr>
                <p:nvPr/>
              </p:nvSpPr>
              <p:spPr bwMode="auto">
                <a:xfrm>
                  <a:off x="1699" y="2167"/>
                  <a:ext cx="271" cy="115"/>
                </a:xfrm>
                <a:custGeom>
                  <a:avLst/>
                  <a:gdLst>
                    <a:gd name="T0" fmla="*/ 5 w 271"/>
                    <a:gd name="T1" fmla="*/ 49 h 115"/>
                    <a:gd name="T2" fmla="*/ 27 w 271"/>
                    <a:gd name="T3" fmla="*/ 46 h 115"/>
                    <a:gd name="T4" fmla="*/ 38 w 271"/>
                    <a:gd name="T5" fmla="*/ 50 h 115"/>
                    <a:gd name="T6" fmla="*/ 61 w 271"/>
                    <a:gd name="T7" fmla="*/ 65 h 115"/>
                    <a:gd name="T8" fmla="*/ 80 w 271"/>
                    <a:gd name="T9" fmla="*/ 76 h 115"/>
                    <a:gd name="T10" fmla="*/ 101 w 271"/>
                    <a:gd name="T11" fmla="*/ 85 h 115"/>
                    <a:gd name="T12" fmla="*/ 124 w 271"/>
                    <a:gd name="T13" fmla="*/ 83 h 115"/>
                    <a:gd name="T14" fmla="*/ 128 w 271"/>
                    <a:gd name="T15" fmla="*/ 81 h 115"/>
                    <a:gd name="T16" fmla="*/ 146 w 271"/>
                    <a:gd name="T17" fmla="*/ 71 h 115"/>
                    <a:gd name="T18" fmla="*/ 170 w 271"/>
                    <a:gd name="T19" fmla="*/ 59 h 115"/>
                    <a:gd name="T20" fmla="*/ 184 w 271"/>
                    <a:gd name="T21" fmla="*/ 43 h 115"/>
                    <a:gd name="T22" fmla="*/ 198 w 271"/>
                    <a:gd name="T23" fmla="*/ 22 h 115"/>
                    <a:gd name="T24" fmla="*/ 213 w 271"/>
                    <a:gd name="T25" fmla="*/ 5 h 115"/>
                    <a:gd name="T26" fmla="*/ 224 w 271"/>
                    <a:gd name="T27" fmla="*/ 0 h 115"/>
                    <a:gd name="T28" fmla="*/ 235 w 271"/>
                    <a:gd name="T29" fmla="*/ 5 h 115"/>
                    <a:gd name="T30" fmla="*/ 237 w 271"/>
                    <a:gd name="T31" fmla="*/ 12 h 115"/>
                    <a:gd name="T32" fmla="*/ 253 w 271"/>
                    <a:gd name="T33" fmla="*/ 15 h 115"/>
                    <a:gd name="T34" fmla="*/ 264 w 271"/>
                    <a:gd name="T35" fmla="*/ 19 h 115"/>
                    <a:gd name="T36" fmla="*/ 271 w 271"/>
                    <a:gd name="T37" fmla="*/ 31 h 115"/>
                    <a:gd name="T38" fmla="*/ 271 w 271"/>
                    <a:gd name="T39" fmla="*/ 45 h 115"/>
                    <a:gd name="T40" fmla="*/ 253 w 271"/>
                    <a:gd name="T41" fmla="*/ 62 h 115"/>
                    <a:gd name="T42" fmla="*/ 229 w 271"/>
                    <a:gd name="T43" fmla="*/ 67 h 115"/>
                    <a:gd name="T44" fmla="*/ 206 w 271"/>
                    <a:gd name="T45" fmla="*/ 65 h 115"/>
                    <a:gd name="T46" fmla="*/ 187 w 271"/>
                    <a:gd name="T47" fmla="*/ 69 h 115"/>
                    <a:gd name="T48" fmla="*/ 159 w 271"/>
                    <a:gd name="T49" fmla="*/ 89 h 115"/>
                    <a:gd name="T50" fmla="*/ 137 w 271"/>
                    <a:gd name="T51" fmla="*/ 105 h 115"/>
                    <a:gd name="T52" fmla="*/ 112 w 271"/>
                    <a:gd name="T53" fmla="*/ 113 h 115"/>
                    <a:gd name="T54" fmla="*/ 90 w 271"/>
                    <a:gd name="T55" fmla="*/ 115 h 115"/>
                    <a:gd name="T56" fmla="*/ 71 w 271"/>
                    <a:gd name="T57" fmla="*/ 109 h 115"/>
                    <a:gd name="T58" fmla="*/ 53 w 271"/>
                    <a:gd name="T59" fmla="*/ 102 h 115"/>
                    <a:gd name="T60" fmla="*/ 40 w 271"/>
                    <a:gd name="T61" fmla="*/ 94 h 115"/>
                    <a:gd name="T62" fmla="*/ 25 w 271"/>
                    <a:gd name="T63" fmla="*/ 89 h 115"/>
                    <a:gd name="T64" fmla="*/ 17 w 271"/>
                    <a:gd name="T65" fmla="*/ 80 h 115"/>
                    <a:gd name="T66" fmla="*/ 11 w 271"/>
                    <a:gd name="T67" fmla="*/ 67 h 115"/>
                    <a:gd name="T68" fmla="*/ 0 w 271"/>
                    <a:gd name="T69" fmla="*/ 55 h 115"/>
                    <a:gd name="T70" fmla="*/ 5 w 271"/>
                    <a:gd name="T71" fmla="*/ 4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71" h="115">
                      <a:moveTo>
                        <a:pt x="5" y="49"/>
                      </a:moveTo>
                      <a:lnTo>
                        <a:pt x="27" y="46"/>
                      </a:lnTo>
                      <a:lnTo>
                        <a:pt x="38" y="50"/>
                      </a:lnTo>
                      <a:lnTo>
                        <a:pt x="61" y="65"/>
                      </a:lnTo>
                      <a:lnTo>
                        <a:pt x="80" y="76"/>
                      </a:lnTo>
                      <a:lnTo>
                        <a:pt x="101" y="85"/>
                      </a:lnTo>
                      <a:lnTo>
                        <a:pt x="124" y="83"/>
                      </a:lnTo>
                      <a:lnTo>
                        <a:pt x="128" y="81"/>
                      </a:lnTo>
                      <a:lnTo>
                        <a:pt x="146" y="71"/>
                      </a:lnTo>
                      <a:lnTo>
                        <a:pt x="170" y="59"/>
                      </a:lnTo>
                      <a:lnTo>
                        <a:pt x="184" y="43"/>
                      </a:lnTo>
                      <a:lnTo>
                        <a:pt x="198" y="22"/>
                      </a:lnTo>
                      <a:lnTo>
                        <a:pt x="213" y="5"/>
                      </a:lnTo>
                      <a:lnTo>
                        <a:pt x="224" y="0"/>
                      </a:lnTo>
                      <a:lnTo>
                        <a:pt x="235" y="5"/>
                      </a:lnTo>
                      <a:lnTo>
                        <a:pt x="237" y="12"/>
                      </a:lnTo>
                      <a:lnTo>
                        <a:pt x="253" y="15"/>
                      </a:lnTo>
                      <a:lnTo>
                        <a:pt x="264" y="19"/>
                      </a:lnTo>
                      <a:lnTo>
                        <a:pt x="271" y="31"/>
                      </a:lnTo>
                      <a:lnTo>
                        <a:pt x="271" y="45"/>
                      </a:lnTo>
                      <a:lnTo>
                        <a:pt x="253" y="62"/>
                      </a:lnTo>
                      <a:lnTo>
                        <a:pt x="229" y="67"/>
                      </a:lnTo>
                      <a:lnTo>
                        <a:pt x="206" y="65"/>
                      </a:lnTo>
                      <a:lnTo>
                        <a:pt x="187" y="69"/>
                      </a:lnTo>
                      <a:lnTo>
                        <a:pt x="159" y="89"/>
                      </a:lnTo>
                      <a:lnTo>
                        <a:pt x="137" y="105"/>
                      </a:lnTo>
                      <a:lnTo>
                        <a:pt x="112" y="113"/>
                      </a:lnTo>
                      <a:lnTo>
                        <a:pt x="90" y="115"/>
                      </a:lnTo>
                      <a:lnTo>
                        <a:pt x="71" y="109"/>
                      </a:lnTo>
                      <a:lnTo>
                        <a:pt x="53" y="102"/>
                      </a:lnTo>
                      <a:lnTo>
                        <a:pt x="40" y="94"/>
                      </a:lnTo>
                      <a:lnTo>
                        <a:pt x="25" y="89"/>
                      </a:lnTo>
                      <a:lnTo>
                        <a:pt x="17" y="80"/>
                      </a:lnTo>
                      <a:lnTo>
                        <a:pt x="11" y="67"/>
                      </a:lnTo>
                      <a:lnTo>
                        <a:pt x="0" y="55"/>
                      </a:lnTo>
                      <a:lnTo>
                        <a:pt x="5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8" name="Freeform 11"/>
                <p:cNvSpPr>
                  <a:spLocks/>
                </p:cNvSpPr>
                <p:nvPr/>
              </p:nvSpPr>
              <p:spPr bwMode="auto">
                <a:xfrm>
                  <a:off x="1557" y="2235"/>
                  <a:ext cx="282" cy="214"/>
                </a:xfrm>
                <a:custGeom>
                  <a:avLst/>
                  <a:gdLst>
                    <a:gd name="T0" fmla="*/ 6 w 282"/>
                    <a:gd name="T1" fmla="*/ 47 h 214"/>
                    <a:gd name="T2" fmla="*/ 22 w 282"/>
                    <a:gd name="T3" fmla="*/ 16 h 214"/>
                    <a:gd name="T4" fmla="*/ 37 w 282"/>
                    <a:gd name="T5" fmla="*/ 3 h 214"/>
                    <a:gd name="T6" fmla="*/ 53 w 282"/>
                    <a:gd name="T7" fmla="*/ 0 h 214"/>
                    <a:gd name="T8" fmla="*/ 66 w 282"/>
                    <a:gd name="T9" fmla="*/ 6 h 214"/>
                    <a:gd name="T10" fmla="*/ 71 w 282"/>
                    <a:gd name="T11" fmla="*/ 21 h 214"/>
                    <a:gd name="T12" fmla="*/ 67 w 282"/>
                    <a:gd name="T13" fmla="*/ 39 h 214"/>
                    <a:gd name="T14" fmla="*/ 63 w 282"/>
                    <a:gd name="T15" fmla="*/ 42 h 214"/>
                    <a:gd name="T16" fmla="*/ 50 w 282"/>
                    <a:gd name="T17" fmla="*/ 53 h 214"/>
                    <a:gd name="T18" fmla="*/ 37 w 282"/>
                    <a:gd name="T19" fmla="*/ 76 h 214"/>
                    <a:gd name="T20" fmla="*/ 36 w 282"/>
                    <a:gd name="T21" fmla="*/ 81 h 214"/>
                    <a:gd name="T22" fmla="*/ 31 w 282"/>
                    <a:gd name="T23" fmla="*/ 102 h 214"/>
                    <a:gd name="T24" fmla="*/ 31 w 282"/>
                    <a:gd name="T25" fmla="*/ 125 h 214"/>
                    <a:gd name="T26" fmla="*/ 32 w 282"/>
                    <a:gd name="T27" fmla="*/ 140 h 214"/>
                    <a:gd name="T28" fmla="*/ 45 w 282"/>
                    <a:gd name="T29" fmla="*/ 143 h 214"/>
                    <a:gd name="T30" fmla="*/ 62 w 282"/>
                    <a:gd name="T31" fmla="*/ 143 h 214"/>
                    <a:gd name="T32" fmla="*/ 93 w 282"/>
                    <a:gd name="T33" fmla="*/ 141 h 214"/>
                    <a:gd name="T34" fmla="*/ 119 w 282"/>
                    <a:gd name="T35" fmla="*/ 133 h 214"/>
                    <a:gd name="T36" fmla="*/ 147 w 282"/>
                    <a:gd name="T37" fmla="*/ 130 h 214"/>
                    <a:gd name="T38" fmla="*/ 170 w 282"/>
                    <a:gd name="T39" fmla="*/ 126 h 214"/>
                    <a:gd name="T40" fmla="*/ 194 w 282"/>
                    <a:gd name="T41" fmla="*/ 123 h 214"/>
                    <a:gd name="T42" fmla="*/ 224 w 282"/>
                    <a:gd name="T43" fmla="*/ 125 h 214"/>
                    <a:gd name="T44" fmla="*/ 243 w 282"/>
                    <a:gd name="T45" fmla="*/ 135 h 214"/>
                    <a:gd name="T46" fmla="*/ 262 w 282"/>
                    <a:gd name="T47" fmla="*/ 152 h 214"/>
                    <a:gd name="T48" fmla="*/ 276 w 282"/>
                    <a:gd name="T49" fmla="*/ 173 h 214"/>
                    <a:gd name="T50" fmla="*/ 282 w 282"/>
                    <a:gd name="T51" fmla="*/ 196 h 214"/>
                    <a:gd name="T52" fmla="*/ 274 w 282"/>
                    <a:gd name="T53" fmla="*/ 213 h 214"/>
                    <a:gd name="T54" fmla="*/ 257 w 282"/>
                    <a:gd name="T55" fmla="*/ 214 h 214"/>
                    <a:gd name="T56" fmla="*/ 243 w 282"/>
                    <a:gd name="T57" fmla="*/ 201 h 214"/>
                    <a:gd name="T58" fmla="*/ 246 w 282"/>
                    <a:gd name="T59" fmla="*/ 183 h 214"/>
                    <a:gd name="T60" fmla="*/ 251 w 282"/>
                    <a:gd name="T61" fmla="*/ 170 h 214"/>
                    <a:gd name="T62" fmla="*/ 240 w 282"/>
                    <a:gd name="T63" fmla="*/ 161 h 214"/>
                    <a:gd name="T64" fmla="*/ 241 w 282"/>
                    <a:gd name="T65" fmla="*/ 175 h 214"/>
                    <a:gd name="T66" fmla="*/ 231 w 282"/>
                    <a:gd name="T67" fmla="*/ 187 h 214"/>
                    <a:gd name="T68" fmla="*/ 226 w 282"/>
                    <a:gd name="T69" fmla="*/ 187 h 214"/>
                    <a:gd name="T70" fmla="*/ 217 w 282"/>
                    <a:gd name="T71" fmla="*/ 178 h 214"/>
                    <a:gd name="T72" fmla="*/ 217 w 282"/>
                    <a:gd name="T73" fmla="*/ 166 h 214"/>
                    <a:gd name="T74" fmla="*/ 220 w 282"/>
                    <a:gd name="T75" fmla="*/ 152 h 214"/>
                    <a:gd name="T76" fmla="*/ 215 w 282"/>
                    <a:gd name="T77" fmla="*/ 144 h 214"/>
                    <a:gd name="T78" fmla="*/ 200 w 282"/>
                    <a:gd name="T79" fmla="*/ 141 h 214"/>
                    <a:gd name="T80" fmla="*/ 170 w 282"/>
                    <a:gd name="T81" fmla="*/ 146 h 214"/>
                    <a:gd name="T82" fmla="*/ 132 w 282"/>
                    <a:gd name="T83" fmla="*/ 154 h 214"/>
                    <a:gd name="T84" fmla="*/ 103 w 282"/>
                    <a:gd name="T85" fmla="*/ 162 h 214"/>
                    <a:gd name="T86" fmla="*/ 76 w 282"/>
                    <a:gd name="T87" fmla="*/ 168 h 214"/>
                    <a:gd name="T88" fmla="*/ 45 w 282"/>
                    <a:gd name="T89" fmla="*/ 173 h 214"/>
                    <a:gd name="T90" fmla="*/ 20 w 282"/>
                    <a:gd name="T91" fmla="*/ 173 h 214"/>
                    <a:gd name="T92" fmla="*/ 8 w 282"/>
                    <a:gd name="T93" fmla="*/ 166 h 214"/>
                    <a:gd name="T94" fmla="*/ 0 w 282"/>
                    <a:gd name="T95" fmla="*/ 146 h 214"/>
                    <a:gd name="T96" fmla="*/ 0 w 282"/>
                    <a:gd name="T97" fmla="*/ 115 h 214"/>
                    <a:gd name="T98" fmla="*/ 1 w 282"/>
                    <a:gd name="T99" fmla="*/ 79 h 214"/>
                    <a:gd name="T100" fmla="*/ 6 w 282"/>
                    <a:gd name="T101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2" h="214">
                      <a:moveTo>
                        <a:pt x="6" y="47"/>
                      </a:moveTo>
                      <a:lnTo>
                        <a:pt x="22" y="16"/>
                      </a:lnTo>
                      <a:lnTo>
                        <a:pt x="37" y="3"/>
                      </a:lnTo>
                      <a:lnTo>
                        <a:pt x="53" y="0"/>
                      </a:lnTo>
                      <a:lnTo>
                        <a:pt x="66" y="6"/>
                      </a:lnTo>
                      <a:lnTo>
                        <a:pt x="71" y="21"/>
                      </a:lnTo>
                      <a:lnTo>
                        <a:pt x="67" y="39"/>
                      </a:lnTo>
                      <a:lnTo>
                        <a:pt x="63" y="42"/>
                      </a:lnTo>
                      <a:lnTo>
                        <a:pt x="50" y="53"/>
                      </a:lnTo>
                      <a:lnTo>
                        <a:pt x="37" y="76"/>
                      </a:lnTo>
                      <a:lnTo>
                        <a:pt x="36" y="81"/>
                      </a:lnTo>
                      <a:lnTo>
                        <a:pt x="31" y="102"/>
                      </a:lnTo>
                      <a:lnTo>
                        <a:pt x="31" y="125"/>
                      </a:lnTo>
                      <a:lnTo>
                        <a:pt x="32" y="140"/>
                      </a:lnTo>
                      <a:lnTo>
                        <a:pt x="45" y="143"/>
                      </a:lnTo>
                      <a:lnTo>
                        <a:pt x="62" y="143"/>
                      </a:lnTo>
                      <a:lnTo>
                        <a:pt x="93" y="141"/>
                      </a:lnTo>
                      <a:lnTo>
                        <a:pt x="119" y="133"/>
                      </a:lnTo>
                      <a:lnTo>
                        <a:pt x="147" y="130"/>
                      </a:lnTo>
                      <a:lnTo>
                        <a:pt x="170" y="126"/>
                      </a:lnTo>
                      <a:lnTo>
                        <a:pt x="194" y="123"/>
                      </a:lnTo>
                      <a:lnTo>
                        <a:pt x="224" y="125"/>
                      </a:lnTo>
                      <a:lnTo>
                        <a:pt x="243" y="135"/>
                      </a:lnTo>
                      <a:lnTo>
                        <a:pt x="262" y="152"/>
                      </a:lnTo>
                      <a:lnTo>
                        <a:pt x="276" y="173"/>
                      </a:lnTo>
                      <a:lnTo>
                        <a:pt x="282" y="196"/>
                      </a:lnTo>
                      <a:lnTo>
                        <a:pt x="274" y="213"/>
                      </a:lnTo>
                      <a:lnTo>
                        <a:pt x="257" y="214"/>
                      </a:lnTo>
                      <a:lnTo>
                        <a:pt x="243" y="201"/>
                      </a:lnTo>
                      <a:lnTo>
                        <a:pt x="246" y="183"/>
                      </a:lnTo>
                      <a:lnTo>
                        <a:pt x="251" y="170"/>
                      </a:lnTo>
                      <a:lnTo>
                        <a:pt x="240" y="161"/>
                      </a:lnTo>
                      <a:lnTo>
                        <a:pt x="241" y="175"/>
                      </a:lnTo>
                      <a:lnTo>
                        <a:pt x="231" y="187"/>
                      </a:lnTo>
                      <a:lnTo>
                        <a:pt x="226" y="187"/>
                      </a:lnTo>
                      <a:lnTo>
                        <a:pt x="217" y="178"/>
                      </a:lnTo>
                      <a:lnTo>
                        <a:pt x="217" y="166"/>
                      </a:lnTo>
                      <a:lnTo>
                        <a:pt x="220" y="152"/>
                      </a:lnTo>
                      <a:lnTo>
                        <a:pt x="215" y="144"/>
                      </a:lnTo>
                      <a:lnTo>
                        <a:pt x="200" y="141"/>
                      </a:lnTo>
                      <a:lnTo>
                        <a:pt x="170" y="146"/>
                      </a:lnTo>
                      <a:lnTo>
                        <a:pt x="132" y="154"/>
                      </a:lnTo>
                      <a:lnTo>
                        <a:pt x="103" y="162"/>
                      </a:lnTo>
                      <a:lnTo>
                        <a:pt x="76" y="168"/>
                      </a:lnTo>
                      <a:lnTo>
                        <a:pt x="45" y="173"/>
                      </a:lnTo>
                      <a:lnTo>
                        <a:pt x="20" y="173"/>
                      </a:lnTo>
                      <a:lnTo>
                        <a:pt x="8" y="166"/>
                      </a:lnTo>
                      <a:lnTo>
                        <a:pt x="0" y="146"/>
                      </a:lnTo>
                      <a:lnTo>
                        <a:pt x="0" y="115"/>
                      </a:lnTo>
                      <a:lnTo>
                        <a:pt x="1" y="79"/>
                      </a:lnTo>
                      <a:lnTo>
                        <a:pt x="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9" name="Freeform 12"/>
                <p:cNvSpPr>
                  <a:spLocks/>
                </p:cNvSpPr>
                <p:nvPr/>
              </p:nvSpPr>
              <p:spPr bwMode="auto">
                <a:xfrm>
                  <a:off x="1612" y="2233"/>
                  <a:ext cx="123" cy="136"/>
                </a:xfrm>
                <a:custGeom>
                  <a:avLst/>
                  <a:gdLst>
                    <a:gd name="T0" fmla="*/ 123 w 123"/>
                    <a:gd name="T1" fmla="*/ 113 h 136"/>
                    <a:gd name="T2" fmla="*/ 89 w 123"/>
                    <a:gd name="T3" fmla="*/ 120 h 136"/>
                    <a:gd name="T4" fmla="*/ 56 w 123"/>
                    <a:gd name="T5" fmla="*/ 125 h 136"/>
                    <a:gd name="T6" fmla="*/ 29 w 123"/>
                    <a:gd name="T7" fmla="*/ 134 h 136"/>
                    <a:gd name="T8" fmla="*/ 6 w 123"/>
                    <a:gd name="T9" fmla="*/ 136 h 136"/>
                    <a:gd name="T10" fmla="*/ 0 w 123"/>
                    <a:gd name="T11" fmla="*/ 99 h 136"/>
                    <a:gd name="T12" fmla="*/ 1 w 123"/>
                    <a:gd name="T13" fmla="*/ 59 h 136"/>
                    <a:gd name="T14" fmla="*/ 8 w 123"/>
                    <a:gd name="T15" fmla="*/ 26 h 136"/>
                    <a:gd name="T16" fmla="*/ 21 w 123"/>
                    <a:gd name="T17" fmla="*/ 8 h 136"/>
                    <a:gd name="T18" fmla="*/ 44 w 123"/>
                    <a:gd name="T19" fmla="*/ 1 h 136"/>
                    <a:gd name="T20" fmla="*/ 72 w 123"/>
                    <a:gd name="T21" fmla="*/ 0 h 136"/>
                    <a:gd name="T22" fmla="*/ 89 w 123"/>
                    <a:gd name="T23" fmla="*/ 12 h 136"/>
                    <a:gd name="T24" fmla="*/ 102 w 123"/>
                    <a:gd name="T25" fmla="*/ 40 h 136"/>
                    <a:gd name="T26" fmla="*/ 110 w 123"/>
                    <a:gd name="T27" fmla="*/ 68 h 136"/>
                    <a:gd name="T28" fmla="*/ 117 w 123"/>
                    <a:gd name="T29" fmla="*/ 100 h 136"/>
                    <a:gd name="T30" fmla="*/ 123 w 123"/>
                    <a:gd name="T31" fmla="*/ 11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136">
                      <a:moveTo>
                        <a:pt x="123" y="113"/>
                      </a:moveTo>
                      <a:lnTo>
                        <a:pt x="89" y="120"/>
                      </a:lnTo>
                      <a:lnTo>
                        <a:pt x="56" y="125"/>
                      </a:lnTo>
                      <a:lnTo>
                        <a:pt x="29" y="134"/>
                      </a:lnTo>
                      <a:lnTo>
                        <a:pt x="6" y="136"/>
                      </a:lnTo>
                      <a:lnTo>
                        <a:pt x="0" y="99"/>
                      </a:lnTo>
                      <a:lnTo>
                        <a:pt x="1" y="59"/>
                      </a:lnTo>
                      <a:lnTo>
                        <a:pt x="8" y="26"/>
                      </a:lnTo>
                      <a:lnTo>
                        <a:pt x="21" y="8"/>
                      </a:lnTo>
                      <a:lnTo>
                        <a:pt x="44" y="1"/>
                      </a:lnTo>
                      <a:lnTo>
                        <a:pt x="72" y="0"/>
                      </a:lnTo>
                      <a:lnTo>
                        <a:pt x="89" y="12"/>
                      </a:lnTo>
                      <a:lnTo>
                        <a:pt x="102" y="40"/>
                      </a:lnTo>
                      <a:lnTo>
                        <a:pt x="110" y="68"/>
                      </a:lnTo>
                      <a:lnTo>
                        <a:pt x="117" y="100"/>
                      </a:lnTo>
                      <a:lnTo>
                        <a:pt x="123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00" name="Freeform 13"/>
                <p:cNvSpPr>
                  <a:spLocks/>
                </p:cNvSpPr>
                <p:nvPr/>
              </p:nvSpPr>
              <p:spPr bwMode="auto">
                <a:xfrm>
                  <a:off x="1787" y="2326"/>
                  <a:ext cx="223" cy="199"/>
                </a:xfrm>
                <a:custGeom>
                  <a:avLst/>
                  <a:gdLst>
                    <a:gd name="T0" fmla="*/ 0 w 223"/>
                    <a:gd name="T1" fmla="*/ 26 h 199"/>
                    <a:gd name="T2" fmla="*/ 32 w 223"/>
                    <a:gd name="T3" fmla="*/ 38 h 199"/>
                    <a:gd name="T4" fmla="*/ 46 w 223"/>
                    <a:gd name="T5" fmla="*/ 52 h 199"/>
                    <a:gd name="T6" fmla="*/ 67 w 223"/>
                    <a:gd name="T7" fmla="*/ 43 h 199"/>
                    <a:gd name="T8" fmla="*/ 90 w 223"/>
                    <a:gd name="T9" fmla="*/ 35 h 199"/>
                    <a:gd name="T10" fmla="*/ 100 w 223"/>
                    <a:gd name="T11" fmla="*/ 38 h 199"/>
                    <a:gd name="T12" fmla="*/ 104 w 223"/>
                    <a:gd name="T13" fmla="*/ 51 h 199"/>
                    <a:gd name="T14" fmla="*/ 109 w 223"/>
                    <a:gd name="T15" fmla="*/ 82 h 199"/>
                    <a:gd name="T16" fmla="*/ 106 w 223"/>
                    <a:gd name="T17" fmla="*/ 127 h 199"/>
                    <a:gd name="T18" fmla="*/ 106 w 223"/>
                    <a:gd name="T19" fmla="*/ 161 h 199"/>
                    <a:gd name="T20" fmla="*/ 111 w 223"/>
                    <a:gd name="T21" fmla="*/ 185 h 199"/>
                    <a:gd name="T22" fmla="*/ 118 w 223"/>
                    <a:gd name="T23" fmla="*/ 199 h 199"/>
                    <a:gd name="T24" fmla="*/ 130 w 223"/>
                    <a:gd name="T25" fmla="*/ 197 h 199"/>
                    <a:gd name="T26" fmla="*/ 144 w 223"/>
                    <a:gd name="T27" fmla="*/ 185 h 199"/>
                    <a:gd name="T28" fmla="*/ 158 w 223"/>
                    <a:gd name="T29" fmla="*/ 169 h 199"/>
                    <a:gd name="T30" fmla="*/ 177 w 223"/>
                    <a:gd name="T31" fmla="*/ 154 h 199"/>
                    <a:gd name="T32" fmla="*/ 200 w 223"/>
                    <a:gd name="T33" fmla="*/ 143 h 199"/>
                    <a:gd name="T34" fmla="*/ 214 w 223"/>
                    <a:gd name="T35" fmla="*/ 140 h 199"/>
                    <a:gd name="T36" fmla="*/ 223 w 223"/>
                    <a:gd name="T37" fmla="*/ 130 h 199"/>
                    <a:gd name="T38" fmla="*/ 221 w 223"/>
                    <a:gd name="T39" fmla="*/ 119 h 199"/>
                    <a:gd name="T40" fmla="*/ 207 w 223"/>
                    <a:gd name="T41" fmla="*/ 109 h 199"/>
                    <a:gd name="T42" fmla="*/ 186 w 223"/>
                    <a:gd name="T43" fmla="*/ 112 h 199"/>
                    <a:gd name="T44" fmla="*/ 161 w 223"/>
                    <a:gd name="T45" fmla="*/ 130 h 199"/>
                    <a:gd name="T46" fmla="*/ 140 w 223"/>
                    <a:gd name="T47" fmla="*/ 146 h 199"/>
                    <a:gd name="T48" fmla="*/ 129 w 223"/>
                    <a:gd name="T49" fmla="*/ 146 h 199"/>
                    <a:gd name="T50" fmla="*/ 129 w 223"/>
                    <a:gd name="T51" fmla="*/ 125 h 199"/>
                    <a:gd name="T52" fmla="*/ 132 w 223"/>
                    <a:gd name="T53" fmla="*/ 88 h 199"/>
                    <a:gd name="T54" fmla="*/ 132 w 223"/>
                    <a:gd name="T55" fmla="*/ 51 h 199"/>
                    <a:gd name="T56" fmla="*/ 127 w 223"/>
                    <a:gd name="T57" fmla="*/ 28 h 199"/>
                    <a:gd name="T58" fmla="*/ 116 w 223"/>
                    <a:gd name="T59" fmla="*/ 7 h 199"/>
                    <a:gd name="T60" fmla="*/ 93 w 223"/>
                    <a:gd name="T61" fmla="*/ 0 h 199"/>
                    <a:gd name="T62" fmla="*/ 66 w 223"/>
                    <a:gd name="T63" fmla="*/ 0 h 199"/>
                    <a:gd name="T64" fmla="*/ 35 w 223"/>
                    <a:gd name="T65" fmla="*/ 10 h 199"/>
                    <a:gd name="T66" fmla="*/ 0 w 223"/>
                    <a:gd name="T67" fmla="*/ 26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3" h="199">
                      <a:moveTo>
                        <a:pt x="0" y="26"/>
                      </a:moveTo>
                      <a:lnTo>
                        <a:pt x="32" y="38"/>
                      </a:lnTo>
                      <a:lnTo>
                        <a:pt x="46" y="52"/>
                      </a:lnTo>
                      <a:lnTo>
                        <a:pt x="67" y="43"/>
                      </a:lnTo>
                      <a:lnTo>
                        <a:pt x="90" y="35"/>
                      </a:lnTo>
                      <a:lnTo>
                        <a:pt x="100" y="38"/>
                      </a:lnTo>
                      <a:lnTo>
                        <a:pt x="104" y="51"/>
                      </a:lnTo>
                      <a:lnTo>
                        <a:pt x="109" y="82"/>
                      </a:lnTo>
                      <a:lnTo>
                        <a:pt x="106" y="127"/>
                      </a:lnTo>
                      <a:lnTo>
                        <a:pt x="106" y="161"/>
                      </a:lnTo>
                      <a:lnTo>
                        <a:pt x="111" y="185"/>
                      </a:lnTo>
                      <a:lnTo>
                        <a:pt x="118" y="199"/>
                      </a:lnTo>
                      <a:lnTo>
                        <a:pt x="130" y="197"/>
                      </a:lnTo>
                      <a:lnTo>
                        <a:pt x="144" y="185"/>
                      </a:lnTo>
                      <a:lnTo>
                        <a:pt x="158" y="169"/>
                      </a:lnTo>
                      <a:lnTo>
                        <a:pt x="177" y="154"/>
                      </a:lnTo>
                      <a:lnTo>
                        <a:pt x="200" y="143"/>
                      </a:lnTo>
                      <a:lnTo>
                        <a:pt x="214" y="140"/>
                      </a:lnTo>
                      <a:lnTo>
                        <a:pt x="223" y="130"/>
                      </a:lnTo>
                      <a:lnTo>
                        <a:pt x="221" y="119"/>
                      </a:lnTo>
                      <a:lnTo>
                        <a:pt x="207" y="109"/>
                      </a:lnTo>
                      <a:lnTo>
                        <a:pt x="186" y="112"/>
                      </a:lnTo>
                      <a:lnTo>
                        <a:pt x="161" y="130"/>
                      </a:lnTo>
                      <a:lnTo>
                        <a:pt x="140" y="146"/>
                      </a:lnTo>
                      <a:lnTo>
                        <a:pt x="129" y="146"/>
                      </a:lnTo>
                      <a:lnTo>
                        <a:pt x="129" y="125"/>
                      </a:lnTo>
                      <a:lnTo>
                        <a:pt x="132" y="88"/>
                      </a:lnTo>
                      <a:lnTo>
                        <a:pt x="132" y="51"/>
                      </a:lnTo>
                      <a:lnTo>
                        <a:pt x="127" y="28"/>
                      </a:lnTo>
                      <a:lnTo>
                        <a:pt x="116" y="7"/>
                      </a:lnTo>
                      <a:lnTo>
                        <a:pt x="93" y="0"/>
                      </a:lnTo>
                      <a:lnTo>
                        <a:pt x="66" y="0"/>
                      </a:lnTo>
                      <a:lnTo>
                        <a:pt x="35" y="1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01" name="Freeform 14"/>
                <p:cNvSpPr>
                  <a:spLocks/>
                </p:cNvSpPr>
                <p:nvPr/>
              </p:nvSpPr>
              <p:spPr bwMode="auto">
                <a:xfrm>
                  <a:off x="1808" y="2438"/>
                  <a:ext cx="173" cy="180"/>
                </a:xfrm>
                <a:custGeom>
                  <a:avLst/>
                  <a:gdLst>
                    <a:gd name="T0" fmla="*/ 43 w 173"/>
                    <a:gd name="T1" fmla="*/ 0 h 180"/>
                    <a:gd name="T2" fmla="*/ 33 w 173"/>
                    <a:gd name="T3" fmla="*/ 18 h 180"/>
                    <a:gd name="T4" fmla="*/ 14 w 173"/>
                    <a:gd name="T5" fmla="*/ 22 h 180"/>
                    <a:gd name="T6" fmla="*/ 0 w 173"/>
                    <a:gd name="T7" fmla="*/ 20 h 180"/>
                    <a:gd name="T8" fmla="*/ 20 w 173"/>
                    <a:gd name="T9" fmla="*/ 55 h 180"/>
                    <a:gd name="T10" fmla="*/ 35 w 173"/>
                    <a:gd name="T11" fmla="*/ 92 h 180"/>
                    <a:gd name="T12" fmla="*/ 43 w 173"/>
                    <a:gd name="T13" fmla="*/ 120 h 180"/>
                    <a:gd name="T14" fmla="*/ 48 w 173"/>
                    <a:gd name="T15" fmla="*/ 153 h 180"/>
                    <a:gd name="T16" fmla="*/ 57 w 173"/>
                    <a:gd name="T17" fmla="*/ 170 h 180"/>
                    <a:gd name="T18" fmla="*/ 73 w 173"/>
                    <a:gd name="T19" fmla="*/ 180 h 180"/>
                    <a:gd name="T20" fmla="*/ 83 w 173"/>
                    <a:gd name="T21" fmla="*/ 179 h 180"/>
                    <a:gd name="T22" fmla="*/ 90 w 173"/>
                    <a:gd name="T23" fmla="*/ 167 h 180"/>
                    <a:gd name="T24" fmla="*/ 104 w 173"/>
                    <a:gd name="T25" fmla="*/ 148 h 180"/>
                    <a:gd name="T26" fmla="*/ 124 w 173"/>
                    <a:gd name="T27" fmla="*/ 130 h 180"/>
                    <a:gd name="T28" fmla="*/ 140 w 173"/>
                    <a:gd name="T29" fmla="*/ 119 h 180"/>
                    <a:gd name="T30" fmla="*/ 160 w 173"/>
                    <a:gd name="T31" fmla="*/ 113 h 180"/>
                    <a:gd name="T32" fmla="*/ 169 w 173"/>
                    <a:gd name="T33" fmla="*/ 104 h 180"/>
                    <a:gd name="T34" fmla="*/ 173 w 173"/>
                    <a:gd name="T35" fmla="*/ 90 h 180"/>
                    <a:gd name="T36" fmla="*/ 166 w 173"/>
                    <a:gd name="T37" fmla="*/ 79 h 180"/>
                    <a:gd name="T38" fmla="*/ 150 w 173"/>
                    <a:gd name="T39" fmla="*/ 72 h 180"/>
                    <a:gd name="T40" fmla="*/ 129 w 173"/>
                    <a:gd name="T41" fmla="*/ 85 h 180"/>
                    <a:gd name="T42" fmla="*/ 111 w 173"/>
                    <a:gd name="T43" fmla="*/ 104 h 180"/>
                    <a:gd name="T44" fmla="*/ 92 w 173"/>
                    <a:gd name="T45" fmla="*/ 125 h 180"/>
                    <a:gd name="T46" fmla="*/ 74 w 173"/>
                    <a:gd name="T47" fmla="*/ 134 h 180"/>
                    <a:gd name="T48" fmla="*/ 68 w 173"/>
                    <a:gd name="T49" fmla="*/ 127 h 180"/>
                    <a:gd name="T50" fmla="*/ 61 w 173"/>
                    <a:gd name="T51" fmla="*/ 100 h 180"/>
                    <a:gd name="T52" fmla="*/ 56 w 173"/>
                    <a:gd name="T53" fmla="*/ 72 h 180"/>
                    <a:gd name="T54" fmla="*/ 52 w 173"/>
                    <a:gd name="T55" fmla="*/ 43 h 180"/>
                    <a:gd name="T56" fmla="*/ 47 w 173"/>
                    <a:gd name="T57" fmla="*/ 20 h 180"/>
                    <a:gd name="T58" fmla="*/ 43 w 173"/>
                    <a:gd name="T5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3" h="180">
                      <a:moveTo>
                        <a:pt x="43" y="0"/>
                      </a:moveTo>
                      <a:lnTo>
                        <a:pt x="33" y="18"/>
                      </a:lnTo>
                      <a:lnTo>
                        <a:pt x="14" y="22"/>
                      </a:lnTo>
                      <a:lnTo>
                        <a:pt x="0" y="20"/>
                      </a:lnTo>
                      <a:lnTo>
                        <a:pt x="20" y="55"/>
                      </a:lnTo>
                      <a:lnTo>
                        <a:pt x="35" y="92"/>
                      </a:lnTo>
                      <a:lnTo>
                        <a:pt x="43" y="120"/>
                      </a:lnTo>
                      <a:lnTo>
                        <a:pt x="48" y="153"/>
                      </a:lnTo>
                      <a:lnTo>
                        <a:pt x="57" y="170"/>
                      </a:lnTo>
                      <a:lnTo>
                        <a:pt x="73" y="180"/>
                      </a:lnTo>
                      <a:lnTo>
                        <a:pt x="83" y="179"/>
                      </a:lnTo>
                      <a:lnTo>
                        <a:pt x="90" y="167"/>
                      </a:lnTo>
                      <a:lnTo>
                        <a:pt x="104" y="148"/>
                      </a:lnTo>
                      <a:lnTo>
                        <a:pt x="124" y="130"/>
                      </a:lnTo>
                      <a:lnTo>
                        <a:pt x="140" y="119"/>
                      </a:lnTo>
                      <a:lnTo>
                        <a:pt x="160" y="113"/>
                      </a:lnTo>
                      <a:lnTo>
                        <a:pt x="169" y="104"/>
                      </a:lnTo>
                      <a:lnTo>
                        <a:pt x="173" y="90"/>
                      </a:lnTo>
                      <a:lnTo>
                        <a:pt x="166" y="79"/>
                      </a:lnTo>
                      <a:lnTo>
                        <a:pt x="150" y="72"/>
                      </a:lnTo>
                      <a:lnTo>
                        <a:pt x="129" y="85"/>
                      </a:lnTo>
                      <a:lnTo>
                        <a:pt x="111" y="104"/>
                      </a:lnTo>
                      <a:lnTo>
                        <a:pt x="92" y="125"/>
                      </a:lnTo>
                      <a:lnTo>
                        <a:pt x="74" y="134"/>
                      </a:lnTo>
                      <a:lnTo>
                        <a:pt x="68" y="127"/>
                      </a:lnTo>
                      <a:lnTo>
                        <a:pt x="61" y="100"/>
                      </a:lnTo>
                      <a:lnTo>
                        <a:pt x="56" y="72"/>
                      </a:lnTo>
                      <a:lnTo>
                        <a:pt x="52" y="43"/>
                      </a:lnTo>
                      <a:lnTo>
                        <a:pt x="47" y="2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grpSp>
              <p:nvGrpSpPr>
                <p:cNvPr id="202" name="Group 17"/>
                <p:cNvGrpSpPr>
                  <a:grpSpLocks/>
                </p:cNvGrpSpPr>
                <p:nvPr/>
              </p:nvGrpSpPr>
              <p:grpSpPr bwMode="auto">
                <a:xfrm>
                  <a:off x="1505" y="2415"/>
                  <a:ext cx="281" cy="290"/>
                  <a:chOff x="1505" y="2415"/>
                  <a:chExt cx="281" cy="290"/>
                </a:xfrm>
                <a:grpFill/>
              </p:grpSpPr>
              <p:sp>
                <p:nvSpPr>
                  <p:cNvPr id="204" name="Freeform 15"/>
                  <p:cNvSpPr>
                    <a:spLocks/>
                  </p:cNvSpPr>
                  <p:nvPr/>
                </p:nvSpPr>
                <p:spPr bwMode="auto">
                  <a:xfrm>
                    <a:off x="1542" y="2415"/>
                    <a:ext cx="244" cy="286"/>
                  </a:xfrm>
                  <a:custGeom>
                    <a:avLst/>
                    <a:gdLst>
                      <a:gd name="T0" fmla="*/ 27 w 244"/>
                      <a:gd name="T1" fmla="*/ 29 h 286"/>
                      <a:gd name="T2" fmla="*/ 57 w 244"/>
                      <a:gd name="T3" fmla="*/ 11 h 286"/>
                      <a:gd name="T4" fmla="*/ 86 w 244"/>
                      <a:gd name="T5" fmla="*/ 3 h 286"/>
                      <a:gd name="T6" fmla="*/ 119 w 244"/>
                      <a:gd name="T7" fmla="*/ 0 h 286"/>
                      <a:gd name="T8" fmla="*/ 151 w 244"/>
                      <a:gd name="T9" fmla="*/ 3 h 286"/>
                      <a:gd name="T10" fmla="*/ 177 w 244"/>
                      <a:gd name="T11" fmla="*/ 11 h 286"/>
                      <a:gd name="T12" fmla="*/ 200 w 244"/>
                      <a:gd name="T13" fmla="*/ 27 h 286"/>
                      <a:gd name="T14" fmla="*/ 220 w 244"/>
                      <a:gd name="T15" fmla="*/ 48 h 286"/>
                      <a:gd name="T16" fmla="*/ 233 w 244"/>
                      <a:gd name="T17" fmla="*/ 71 h 286"/>
                      <a:gd name="T18" fmla="*/ 239 w 244"/>
                      <a:gd name="T19" fmla="*/ 99 h 286"/>
                      <a:gd name="T20" fmla="*/ 244 w 244"/>
                      <a:gd name="T21" fmla="*/ 128 h 286"/>
                      <a:gd name="T22" fmla="*/ 244 w 244"/>
                      <a:gd name="T23" fmla="*/ 158 h 286"/>
                      <a:gd name="T24" fmla="*/ 239 w 244"/>
                      <a:gd name="T25" fmla="*/ 184 h 286"/>
                      <a:gd name="T26" fmla="*/ 233 w 244"/>
                      <a:gd name="T27" fmla="*/ 210 h 286"/>
                      <a:gd name="T28" fmla="*/ 215 w 244"/>
                      <a:gd name="T29" fmla="*/ 234 h 286"/>
                      <a:gd name="T30" fmla="*/ 196 w 244"/>
                      <a:gd name="T31" fmla="*/ 250 h 286"/>
                      <a:gd name="T32" fmla="*/ 177 w 244"/>
                      <a:gd name="T33" fmla="*/ 266 h 286"/>
                      <a:gd name="T34" fmla="*/ 154 w 244"/>
                      <a:gd name="T35" fmla="*/ 281 h 286"/>
                      <a:gd name="T36" fmla="*/ 123 w 244"/>
                      <a:gd name="T37" fmla="*/ 286 h 286"/>
                      <a:gd name="T38" fmla="*/ 97 w 244"/>
                      <a:gd name="T39" fmla="*/ 286 h 286"/>
                      <a:gd name="T40" fmla="*/ 58 w 244"/>
                      <a:gd name="T41" fmla="*/ 280 h 286"/>
                      <a:gd name="T42" fmla="*/ 111 w 244"/>
                      <a:gd name="T43" fmla="*/ 271 h 286"/>
                      <a:gd name="T44" fmla="*/ 145 w 244"/>
                      <a:gd name="T45" fmla="*/ 264 h 286"/>
                      <a:gd name="T46" fmla="*/ 172 w 244"/>
                      <a:gd name="T47" fmla="*/ 245 h 286"/>
                      <a:gd name="T48" fmla="*/ 196 w 244"/>
                      <a:gd name="T49" fmla="*/ 224 h 286"/>
                      <a:gd name="T50" fmla="*/ 212 w 244"/>
                      <a:gd name="T51" fmla="*/ 200 h 286"/>
                      <a:gd name="T52" fmla="*/ 222 w 244"/>
                      <a:gd name="T53" fmla="*/ 173 h 286"/>
                      <a:gd name="T54" fmla="*/ 220 w 244"/>
                      <a:gd name="T55" fmla="*/ 142 h 286"/>
                      <a:gd name="T56" fmla="*/ 218 w 244"/>
                      <a:gd name="T57" fmla="*/ 111 h 286"/>
                      <a:gd name="T58" fmla="*/ 212 w 244"/>
                      <a:gd name="T59" fmla="*/ 81 h 286"/>
                      <a:gd name="T60" fmla="*/ 199 w 244"/>
                      <a:gd name="T61" fmla="*/ 58 h 286"/>
                      <a:gd name="T62" fmla="*/ 181 w 244"/>
                      <a:gd name="T63" fmla="*/ 41 h 286"/>
                      <a:gd name="T64" fmla="*/ 158 w 244"/>
                      <a:gd name="T65" fmla="*/ 29 h 286"/>
                      <a:gd name="T66" fmla="*/ 131 w 244"/>
                      <a:gd name="T67" fmla="*/ 21 h 286"/>
                      <a:gd name="T68" fmla="*/ 104 w 244"/>
                      <a:gd name="T69" fmla="*/ 20 h 286"/>
                      <a:gd name="T70" fmla="*/ 72 w 244"/>
                      <a:gd name="T71" fmla="*/ 27 h 286"/>
                      <a:gd name="T72" fmla="*/ 44 w 244"/>
                      <a:gd name="T73" fmla="*/ 34 h 286"/>
                      <a:gd name="T74" fmla="*/ 22 w 244"/>
                      <a:gd name="T75" fmla="*/ 46 h 286"/>
                      <a:gd name="T76" fmla="*/ 0 w 244"/>
                      <a:gd name="T77" fmla="*/ 66 h 286"/>
                      <a:gd name="T78" fmla="*/ 21 w 244"/>
                      <a:gd name="T79" fmla="*/ 36 h 286"/>
                      <a:gd name="T80" fmla="*/ 36 w 244"/>
                      <a:gd name="T81" fmla="*/ 27 h 286"/>
                      <a:gd name="T82" fmla="*/ 27 w 244"/>
                      <a:gd name="T83" fmla="*/ 29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4" h="286">
                        <a:moveTo>
                          <a:pt x="27" y="29"/>
                        </a:moveTo>
                        <a:lnTo>
                          <a:pt x="57" y="11"/>
                        </a:lnTo>
                        <a:lnTo>
                          <a:pt x="86" y="3"/>
                        </a:lnTo>
                        <a:lnTo>
                          <a:pt x="119" y="0"/>
                        </a:lnTo>
                        <a:lnTo>
                          <a:pt x="151" y="3"/>
                        </a:lnTo>
                        <a:lnTo>
                          <a:pt x="177" y="11"/>
                        </a:lnTo>
                        <a:lnTo>
                          <a:pt x="200" y="27"/>
                        </a:lnTo>
                        <a:lnTo>
                          <a:pt x="220" y="48"/>
                        </a:lnTo>
                        <a:lnTo>
                          <a:pt x="233" y="71"/>
                        </a:lnTo>
                        <a:lnTo>
                          <a:pt x="239" y="99"/>
                        </a:lnTo>
                        <a:lnTo>
                          <a:pt x="244" y="128"/>
                        </a:lnTo>
                        <a:lnTo>
                          <a:pt x="244" y="158"/>
                        </a:lnTo>
                        <a:lnTo>
                          <a:pt x="239" y="184"/>
                        </a:lnTo>
                        <a:lnTo>
                          <a:pt x="233" y="210"/>
                        </a:lnTo>
                        <a:lnTo>
                          <a:pt x="215" y="234"/>
                        </a:lnTo>
                        <a:lnTo>
                          <a:pt x="196" y="250"/>
                        </a:lnTo>
                        <a:lnTo>
                          <a:pt x="177" y="266"/>
                        </a:lnTo>
                        <a:lnTo>
                          <a:pt x="154" y="281"/>
                        </a:lnTo>
                        <a:lnTo>
                          <a:pt x="123" y="286"/>
                        </a:lnTo>
                        <a:lnTo>
                          <a:pt x="97" y="286"/>
                        </a:lnTo>
                        <a:lnTo>
                          <a:pt x="58" y="280"/>
                        </a:lnTo>
                        <a:lnTo>
                          <a:pt x="111" y="271"/>
                        </a:lnTo>
                        <a:lnTo>
                          <a:pt x="145" y="264"/>
                        </a:lnTo>
                        <a:lnTo>
                          <a:pt x="172" y="245"/>
                        </a:lnTo>
                        <a:lnTo>
                          <a:pt x="196" y="224"/>
                        </a:lnTo>
                        <a:lnTo>
                          <a:pt x="212" y="200"/>
                        </a:lnTo>
                        <a:lnTo>
                          <a:pt x="222" y="173"/>
                        </a:lnTo>
                        <a:lnTo>
                          <a:pt x="220" y="142"/>
                        </a:lnTo>
                        <a:lnTo>
                          <a:pt x="218" y="111"/>
                        </a:lnTo>
                        <a:lnTo>
                          <a:pt x="212" y="81"/>
                        </a:lnTo>
                        <a:lnTo>
                          <a:pt x="199" y="58"/>
                        </a:lnTo>
                        <a:lnTo>
                          <a:pt x="181" y="41"/>
                        </a:lnTo>
                        <a:lnTo>
                          <a:pt x="158" y="29"/>
                        </a:lnTo>
                        <a:lnTo>
                          <a:pt x="131" y="21"/>
                        </a:lnTo>
                        <a:lnTo>
                          <a:pt x="104" y="20"/>
                        </a:lnTo>
                        <a:lnTo>
                          <a:pt x="72" y="27"/>
                        </a:lnTo>
                        <a:lnTo>
                          <a:pt x="44" y="34"/>
                        </a:lnTo>
                        <a:lnTo>
                          <a:pt x="22" y="46"/>
                        </a:lnTo>
                        <a:lnTo>
                          <a:pt x="0" y="66"/>
                        </a:lnTo>
                        <a:lnTo>
                          <a:pt x="21" y="36"/>
                        </a:lnTo>
                        <a:lnTo>
                          <a:pt x="36" y="27"/>
                        </a:lnTo>
                        <a:lnTo>
                          <a:pt x="27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  <p:sp>
                <p:nvSpPr>
                  <p:cNvPr id="205" name="Freeform 16"/>
                  <p:cNvSpPr>
                    <a:spLocks/>
                  </p:cNvSpPr>
                  <p:nvPr/>
                </p:nvSpPr>
                <p:spPr bwMode="auto">
                  <a:xfrm>
                    <a:off x="1505" y="2428"/>
                    <a:ext cx="223" cy="277"/>
                  </a:xfrm>
                  <a:custGeom>
                    <a:avLst/>
                    <a:gdLst>
                      <a:gd name="T0" fmla="*/ 119 w 223"/>
                      <a:gd name="T1" fmla="*/ 0 h 277"/>
                      <a:gd name="T2" fmla="*/ 83 w 223"/>
                      <a:gd name="T3" fmla="*/ 4 h 277"/>
                      <a:gd name="T4" fmla="*/ 55 w 223"/>
                      <a:gd name="T5" fmla="*/ 17 h 277"/>
                      <a:gd name="T6" fmla="*/ 27 w 223"/>
                      <a:gd name="T7" fmla="*/ 46 h 277"/>
                      <a:gd name="T8" fmla="*/ 12 w 223"/>
                      <a:gd name="T9" fmla="*/ 72 h 277"/>
                      <a:gd name="T10" fmla="*/ 3 w 223"/>
                      <a:gd name="T11" fmla="*/ 98 h 277"/>
                      <a:gd name="T12" fmla="*/ 0 w 223"/>
                      <a:gd name="T13" fmla="*/ 135 h 277"/>
                      <a:gd name="T14" fmla="*/ 1 w 223"/>
                      <a:gd name="T15" fmla="*/ 168 h 277"/>
                      <a:gd name="T16" fmla="*/ 6 w 223"/>
                      <a:gd name="T17" fmla="*/ 196 h 277"/>
                      <a:gd name="T18" fmla="*/ 20 w 223"/>
                      <a:gd name="T19" fmla="*/ 224 h 277"/>
                      <a:gd name="T20" fmla="*/ 40 w 223"/>
                      <a:gd name="T21" fmla="*/ 245 h 277"/>
                      <a:gd name="T22" fmla="*/ 61 w 223"/>
                      <a:gd name="T23" fmla="*/ 260 h 277"/>
                      <a:gd name="T24" fmla="*/ 83 w 223"/>
                      <a:gd name="T25" fmla="*/ 273 h 277"/>
                      <a:gd name="T26" fmla="*/ 114 w 223"/>
                      <a:gd name="T27" fmla="*/ 277 h 277"/>
                      <a:gd name="T28" fmla="*/ 134 w 223"/>
                      <a:gd name="T29" fmla="*/ 277 h 277"/>
                      <a:gd name="T30" fmla="*/ 160 w 223"/>
                      <a:gd name="T31" fmla="*/ 271 h 277"/>
                      <a:gd name="T32" fmla="*/ 177 w 223"/>
                      <a:gd name="T33" fmla="*/ 268 h 277"/>
                      <a:gd name="T34" fmla="*/ 223 w 223"/>
                      <a:gd name="T35" fmla="*/ 237 h 277"/>
                      <a:gd name="T36" fmla="*/ 184 w 223"/>
                      <a:gd name="T37" fmla="*/ 252 h 277"/>
                      <a:gd name="T38" fmla="*/ 155 w 223"/>
                      <a:gd name="T39" fmla="*/ 260 h 277"/>
                      <a:gd name="T40" fmla="*/ 127 w 223"/>
                      <a:gd name="T41" fmla="*/ 261 h 277"/>
                      <a:gd name="T42" fmla="*/ 101 w 223"/>
                      <a:gd name="T43" fmla="*/ 256 h 277"/>
                      <a:gd name="T44" fmla="*/ 78 w 223"/>
                      <a:gd name="T45" fmla="*/ 252 h 277"/>
                      <a:gd name="T46" fmla="*/ 59 w 223"/>
                      <a:gd name="T47" fmla="*/ 238 h 277"/>
                      <a:gd name="T48" fmla="*/ 40 w 223"/>
                      <a:gd name="T49" fmla="*/ 217 h 277"/>
                      <a:gd name="T50" fmla="*/ 27 w 223"/>
                      <a:gd name="T51" fmla="*/ 196 h 277"/>
                      <a:gd name="T52" fmla="*/ 22 w 223"/>
                      <a:gd name="T53" fmla="*/ 180 h 277"/>
                      <a:gd name="T54" fmla="*/ 17 w 223"/>
                      <a:gd name="T55" fmla="*/ 153 h 277"/>
                      <a:gd name="T56" fmla="*/ 15 w 223"/>
                      <a:gd name="T57" fmla="*/ 127 h 277"/>
                      <a:gd name="T58" fmla="*/ 22 w 223"/>
                      <a:gd name="T59" fmla="*/ 98 h 277"/>
                      <a:gd name="T60" fmla="*/ 32 w 223"/>
                      <a:gd name="T61" fmla="*/ 70 h 277"/>
                      <a:gd name="T62" fmla="*/ 50 w 223"/>
                      <a:gd name="T63" fmla="*/ 47 h 277"/>
                      <a:gd name="T64" fmla="*/ 69 w 223"/>
                      <a:gd name="T65" fmla="*/ 28 h 277"/>
                      <a:gd name="T66" fmla="*/ 90 w 223"/>
                      <a:gd name="T67" fmla="*/ 17 h 277"/>
                      <a:gd name="T68" fmla="*/ 106 w 223"/>
                      <a:gd name="T69" fmla="*/ 9 h 277"/>
                      <a:gd name="T70" fmla="*/ 119 w 223"/>
                      <a:gd name="T71" fmla="*/ 0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23" h="277">
                        <a:moveTo>
                          <a:pt x="119" y="0"/>
                        </a:moveTo>
                        <a:lnTo>
                          <a:pt x="83" y="4"/>
                        </a:lnTo>
                        <a:lnTo>
                          <a:pt x="55" y="17"/>
                        </a:lnTo>
                        <a:lnTo>
                          <a:pt x="27" y="46"/>
                        </a:lnTo>
                        <a:lnTo>
                          <a:pt x="12" y="72"/>
                        </a:lnTo>
                        <a:lnTo>
                          <a:pt x="3" y="98"/>
                        </a:lnTo>
                        <a:lnTo>
                          <a:pt x="0" y="135"/>
                        </a:lnTo>
                        <a:lnTo>
                          <a:pt x="1" y="168"/>
                        </a:lnTo>
                        <a:lnTo>
                          <a:pt x="6" y="196"/>
                        </a:lnTo>
                        <a:lnTo>
                          <a:pt x="20" y="224"/>
                        </a:lnTo>
                        <a:lnTo>
                          <a:pt x="40" y="245"/>
                        </a:lnTo>
                        <a:lnTo>
                          <a:pt x="61" y="260"/>
                        </a:lnTo>
                        <a:lnTo>
                          <a:pt x="83" y="273"/>
                        </a:lnTo>
                        <a:lnTo>
                          <a:pt x="114" y="277"/>
                        </a:lnTo>
                        <a:lnTo>
                          <a:pt x="134" y="277"/>
                        </a:lnTo>
                        <a:lnTo>
                          <a:pt x="160" y="271"/>
                        </a:lnTo>
                        <a:lnTo>
                          <a:pt x="177" y="268"/>
                        </a:lnTo>
                        <a:lnTo>
                          <a:pt x="223" y="237"/>
                        </a:lnTo>
                        <a:lnTo>
                          <a:pt x="184" y="252"/>
                        </a:lnTo>
                        <a:lnTo>
                          <a:pt x="155" y="260"/>
                        </a:lnTo>
                        <a:lnTo>
                          <a:pt x="127" y="261"/>
                        </a:lnTo>
                        <a:lnTo>
                          <a:pt x="101" y="256"/>
                        </a:lnTo>
                        <a:lnTo>
                          <a:pt x="78" y="252"/>
                        </a:lnTo>
                        <a:lnTo>
                          <a:pt x="59" y="238"/>
                        </a:lnTo>
                        <a:lnTo>
                          <a:pt x="40" y="217"/>
                        </a:lnTo>
                        <a:lnTo>
                          <a:pt x="27" y="196"/>
                        </a:lnTo>
                        <a:lnTo>
                          <a:pt x="22" y="180"/>
                        </a:lnTo>
                        <a:lnTo>
                          <a:pt x="17" y="153"/>
                        </a:lnTo>
                        <a:lnTo>
                          <a:pt x="15" y="127"/>
                        </a:lnTo>
                        <a:lnTo>
                          <a:pt x="22" y="98"/>
                        </a:lnTo>
                        <a:lnTo>
                          <a:pt x="32" y="70"/>
                        </a:lnTo>
                        <a:lnTo>
                          <a:pt x="50" y="47"/>
                        </a:lnTo>
                        <a:lnTo>
                          <a:pt x="69" y="28"/>
                        </a:lnTo>
                        <a:lnTo>
                          <a:pt x="90" y="17"/>
                        </a:lnTo>
                        <a:lnTo>
                          <a:pt x="106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</p:grpSp>
            <p:sp>
              <p:nvSpPr>
                <p:cNvPr id="203" name="Freeform 18"/>
                <p:cNvSpPr>
                  <a:spLocks/>
                </p:cNvSpPr>
                <p:nvPr/>
              </p:nvSpPr>
              <p:spPr bwMode="auto">
                <a:xfrm>
                  <a:off x="1682" y="2387"/>
                  <a:ext cx="117" cy="65"/>
                </a:xfrm>
                <a:custGeom>
                  <a:avLst/>
                  <a:gdLst>
                    <a:gd name="T0" fmla="*/ 0 w 117"/>
                    <a:gd name="T1" fmla="*/ 16 h 65"/>
                    <a:gd name="T2" fmla="*/ 26 w 117"/>
                    <a:gd name="T3" fmla="*/ 5 h 65"/>
                    <a:gd name="T4" fmla="*/ 48 w 117"/>
                    <a:gd name="T5" fmla="*/ 2 h 65"/>
                    <a:gd name="T6" fmla="*/ 70 w 117"/>
                    <a:gd name="T7" fmla="*/ 0 h 65"/>
                    <a:gd name="T8" fmla="*/ 81 w 117"/>
                    <a:gd name="T9" fmla="*/ 0 h 65"/>
                    <a:gd name="T10" fmla="*/ 85 w 117"/>
                    <a:gd name="T11" fmla="*/ 10 h 65"/>
                    <a:gd name="T12" fmla="*/ 83 w 117"/>
                    <a:gd name="T13" fmla="*/ 21 h 65"/>
                    <a:gd name="T14" fmla="*/ 88 w 117"/>
                    <a:gd name="T15" fmla="*/ 35 h 65"/>
                    <a:gd name="T16" fmla="*/ 101 w 117"/>
                    <a:gd name="T17" fmla="*/ 44 h 65"/>
                    <a:gd name="T18" fmla="*/ 111 w 117"/>
                    <a:gd name="T19" fmla="*/ 46 h 65"/>
                    <a:gd name="T20" fmla="*/ 117 w 117"/>
                    <a:gd name="T21" fmla="*/ 65 h 65"/>
                    <a:gd name="T22" fmla="*/ 86 w 117"/>
                    <a:gd name="T23" fmla="*/ 53 h 65"/>
                    <a:gd name="T24" fmla="*/ 67 w 117"/>
                    <a:gd name="T25" fmla="*/ 40 h 65"/>
                    <a:gd name="T26" fmla="*/ 44 w 117"/>
                    <a:gd name="T27" fmla="*/ 26 h 65"/>
                    <a:gd name="T28" fmla="*/ 23 w 117"/>
                    <a:gd name="T29" fmla="*/ 19 h 65"/>
                    <a:gd name="T30" fmla="*/ 0 w 117"/>
                    <a:gd name="T31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65">
                      <a:moveTo>
                        <a:pt x="0" y="16"/>
                      </a:moveTo>
                      <a:lnTo>
                        <a:pt x="26" y="5"/>
                      </a:lnTo>
                      <a:lnTo>
                        <a:pt x="48" y="2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85" y="10"/>
                      </a:lnTo>
                      <a:lnTo>
                        <a:pt x="83" y="21"/>
                      </a:lnTo>
                      <a:lnTo>
                        <a:pt x="88" y="35"/>
                      </a:lnTo>
                      <a:lnTo>
                        <a:pt x="101" y="44"/>
                      </a:lnTo>
                      <a:lnTo>
                        <a:pt x="111" y="46"/>
                      </a:lnTo>
                      <a:lnTo>
                        <a:pt x="117" y="65"/>
                      </a:lnTo>
                      <a:lnTo>
                        <a:pt x="86" y="53"/>
                      </a:lnTo>
                      <a:lnTo>
                        <a:pt x="67" y="40"/>
                      </a:lnTo>
                      <a:lnTo>
                        <a:pt x="44" y="26"/>
                      </a:lnTo>
                      <a:lnTo>
                        <a:pt x="23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61" name="Group 26"/>
              <p:cNvGrpSpPr>
                <a:grpSpLocks/>
              </p:cNvGrpSpPr>
              <p:nvPr/>
            </p:nvGrpSpPr>
            <p:grpSpPr bwMode="auto">
              <a:xfrm>
                <a:off x="5876926" y="3313113"/>
                <a:ext cx="876300" cy="1033463"/>
                <a:chOff x="3702" y="2087"/>
                <a:chExt cx="552" cy="651"/>
              </a:xfrm>
              <a:solidFill>
                <a:schemeClr val="bg1"/>
              </a:solidFill>
            </p:grpSpPr>
            <p:sp>
              <p:nvSpPr>
                <p:cNvPr id="190" name="Freeform 20"/>
                <p:cNvSpPr>
                  <a:spLocks/>
                </p:cNvSpPr>
                <p:nvPr/>
              </p:nvSpPr>
              <p:spPr bwMode="auto">
                <a:xfrm>
                  <a:off x="3903" y="2087"/>
                  <a:ext cx="240" cy="162"/>
                </a:xfrm>
                <a:custGeom>
                  <a:avLst/>
                  <a:gdLst>
                    <a:gd name="T0" fmla="*/ 71 w 240"/>
                    <a:gd name="T1" fmla="*/ 63 h 162"/>
                    <a:gd name="T2" fmla="*/ 86 w 240"/>
                    <a:gd name="T3" fmla="*/ 53 h 162"/>
                    <a:gd name="T4" fmla="*/ 96 w 240"/>
                    <a:gd name="T5" fmla="*/ 46 h 162"/>
                    <a:gd name="T6" fmla="*/ 106 w 240"/>
                    <a:gd name="T7" fmla="*/ 29 h 162"/>
                    <a:gd name="T8" fmla="*/ 117 w 240"/>
                    <a:gd name="T9" fmla="*/ 18 h 162"/>
                    <a:gd name="T10" fmla="*/ 138 w 240"/>
                    <a:gd name="T11" fmla="*/ 8 h 162"/>
                    <a:gd name="T12" fmla="*/ 162 w 240"/>
                    <a:gd name="T13" fmla="*/ 3 h 162"/>
                    <a:gd name="T14" fmla="*/ 187 w 240"/>
                    <a:gd name="T15" fmla="*/ 0 h 162"/>
                    <a:gd name="T16" fmla="*/ 213 w 240"/>
                    <a:gd name="T17" fmla="*/ 5 h 162"/>
                    <a:gd name="T18" fmla="*/ 225 w 240"/>
                    <a:gd name="T19" fmla="*/ 18 h 162"/>
                    <a:gd name="T20" fmla="*/ 235 w 240"/>
                    <a:gd name="T21" fmla="*/ 34 h 162"/>
                    <a:gd name="T22" fmla="*/ 240 w 240"/>
                    <a:gd name="T23" fmla="*/ 53 h 162"/>
                    <a:gd name="T24" fmla="*/ 237 w 240"/>
                    <a:gd name="T25" fmla="*/ 76 h 162"/>
                    <a:gd name="T26" fmla="*/ 230 w 240"/>
                    <a:gd name="T27" fmla="*/ 97 h 162"/>
                    <a:gd name="T28" fmla="*/ 218 w 240"/>
                    <a:gd name="T29" fmla="*/ 114 h 162"/>
                    <a:gd name="T30" fmla="*/ 206 w 240"/>
                    <a:gd name="T31" fmla="*/ 125 h 162"/>
                    <a:gd name="T32" fmla="*/ 190 w 240"/>
                    <a:gd name="T33" fmla="*/ 135 h 162"/>
                    <a:gd name="T34" fmla="*/ 171 w 240"/>
                    <a:gd name="T35" fmla="*/ 147 h 162"/>
                    <a:gd name="T36" fmla="*/ 146 w 240"/>
                    <a:gd name="T37" fmla="*/ 157 h 162"/>
                    <a:gd name="T38" fmla="*/ 123 w 240"/>
                    <a:gd name="T39" fmla="*/ 161 h 162"/>
                    <a:gd name="T40" fmla="*/ 102 w 240"/>
                    <a:gd name="T41" fmla="*/ 162 h 162"/>
                    <a:gd name="T42" fmla="*/ 83 w 240"/>
                    <a:gd name="T43" fmla="*/ 162 h 162"/>
                    <a:gd name="T44" fmla="*/ 71 w 240"/>
                    <a:gd name="T45" fmla="*/ 156 h 162"/>
                    <a:gd name="T46" fmla="*/ 66 w 240"/>
                    <a:gd name="T47" fmla="*/ 146 h 162"/>
                    <a:gd name="T48" fmla="*/ 62 w 240"/>
                    <a:gd name="T49" fmla="*/ 135 h 162"/>
                    <a:gd name="T50" fmla="*/ 57 w 240"/>
                    <a:gd name="T51" fmla="*/ 114 h 162"/>
                    <a:gd name="T52" fmla="*/ 57 w 240"/>
                    <a:gd name="T53" fmla="*/ 99 h 162"/>
                    <a:gd name="T54" fmla="*/ 60 w 240"/>
                    <a:gd name="T55" fmla="*/ 88 h 162"/>
                    <a:gd name="T56" fmla="*/ 41 w 240"/>
                    <a:gd name="T57" fmla="*/ 94 h 162"/>
                    <a:gd name="T58" fmla="*/ 16 w 240"/>
                    <a:gd name="T59" fmla="*/ 99 h 162"/>
                    <a:gd name="T60" fmla="*/ 3 w 240"/>
                    <a:gd name="T61" fmla="*/ 94 h 162"/>
                    <a:gd name="T62" fmla="*/ 0 w 240"/>
                    <a:gd name="T63" fmla="*/ 84 h 162"/>
                    <a:gd name="T64" fmla="*/ 3 w 240"/>
                    <a:gd name="T65" fmla="*/ 74 h 162"/>
                    <a:gd name="T66" fmla="*/ 13 w 240"/>
                    <a:gd name="T67" fmla="*/ 68 h 162"/>
                    <a:gd name="T68" fmla="*/ 31 w 240"/>
                    <a:gd name="T69" fmla="*/ 67 h 162"/>
                    <a:gd name="T70" fmla="*/ 57 w 240"/>
                    <a:gd name="T71" fmla="*/ 63 h 162"/>
                    <a:gd name="T72" fmla="*/ 71 w 240"/>
                    <a:gd name="T73" fmla="*/ 6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0" h="162">
                      <a:moveTo>
                        <a:pt x="71" y="63"/>
                      </a:moveTo>
                      <a:lnTo>
                        <a:pt x="86" y="53"/>
                      </a:lnTo>
                      <a:lnTo>
                        <a:pt x="96" y="46"/>
                      </a:lnTo>
                      <a:lnTo>
                        <a:pt x="106" y="29"/>
                      </a:lnTo>
                      <a:lnTo>
                        <a:pt x="117" y="18"/>
                      </a:lnTo>
                      <a:lnTo>
                        <a:pt x="138" y="8"/>
                      </a:lnTo>
                      <a:lnTo>
                        <a:pt x="162" y="3"/>
                      </a:lnTo>
                      <a:lnTo>
                        <a:pt x="187" y="0"/>
                      </a:lnTo>
                      <a:lnTo>
                        <a:pt x="213" y="5"/>
                      </a:lnTo>
                      <a:lnTo>
                        <a:pt x="225" y="18"/>
                      </a:lnTo>
                      <a:lnTo>
                        <a:pt x="235" y="34"/>
                      </a:lnTo>
                      <a:lnTo>
                        <a:pt x="240" y="53"/>
                      </a:lnTo>
                      <a:lnTo>
                        <a:pt x="237" y="76"/>
                      </a:lnTo>
                      <a:lnTo>
                        <a:pt x="230" y="97"/>
                      </a:lnTo>
                      <a:lnTo>
                        <a:pt x="218" y="114"/>
                      </a:lnTo>
                      <a:lnTo>
                        <a:pt x="206" y="125"/>
                      </a:lnTo>
                      <a:lnTo>
                        <a:pt x="190" y="135"/>
                      </a:lnTo>
                      <a:lnTo>
                        <a:pt x="171" y="147"/>
                      </a:lnTo>
                      <a:lnTo>
                        <a:pt x="146" y="157"/>
                      </a:lnTo>
                      <a:lnTo>
                        <a:pt x="123" y="161"/>
                      </a:lnTo>
                      <a:lnTo>
                        <a:pt x="102" y="162"/>
                      </a:lnTo>
                      <a:lnTo>
                        <a:pt x="83" y="162"/>
                      </a:lnTo>
                      <a:lnTo>
                        <a:pt x="71" y="156"/>
                      </a:lnTo>
                      <a:lnTo>
                        <a:pt x="66" y="146"/>
                      </a:lnTo>
                      <a:lnTo>
                        <a:pt x="62" y="135"/>
                      </a:lnTo>
                      <a:lnTo>
                        <a:pt x="57" y="114"/>
                      </a:lnTo>
                      <a:lnTo>
                        <a:pt x="57" y="99"/>
                      </a:lnTo>
                      <a:lnTo>
                        <a:pt x="60" y="88"/>
                      </a:lnTo>
                      <a:lnTo>
                        <a:pt x="41" y="94"/>
                      </a:lnTo>
                      <a:lnTo>
                        <a:pt x="16" y="99"/>
                      </a:lnTo>
                      <a:lnTo>
                        <a:pt x="3" y="94"/>
                      </a:lnTo>
                      <a:lnTo>
                        <a:pt x="0" y="84"/>
                      </a:lnTo>
                      <a:lnTo>
                        <a:pt x="3" y="74"/>
                      </a:lnTo>
                      <a:lnTo>
                        <a:pt x="13" y="68"/>
                      </a:lnTo>
                      <a:lnTo>
                        <a:pt x="31" y="67"/>
                      </a:lnTo>
                      <a:lnTo>
                        <a:pt x="57" y="63"/>
                      </a:lnTo>
                      <a:lnTo>
                        <a:pt x="71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1" name="Freeform 21"/>
                <p:cNvSpPr>
                  <a:spLocks/>
                </p:cNvSpPr>
                <p:nvPr/>
              </p:nvSpPr>
              <p:spPr bwMode="auto">
                <a:xfrm>
                  <a:off x="3871" y="2261"/>
                  <a:ext cx="167" cy="249"/>
                </a:xfrm>
                <a:custGeom>
                  <a:avLst/>
                  <a:gdLst>
                    <a:gd name="T0" fmla="*/ 10 w 167"/>
                    <a:gd name="T1" fmla="*/ 64 h 249"/>
                    <a:gd name="T2" fmla="*/ 23 w 167"/>
                    <a:gd name="T3" fmla="*/ 38 h 249"/>
                    <a:gd name="T4" fmla="*/ 45 w 167"/>
                    <a:gd name="T5" fmla="*/ 17 h 249"/>
                    <a:gd name="T6" fmla="*/ 66 w 167"/>
                    <a:gd name="T7" fmla="*/ 6 h 249"/>
                    <a:gd name="T8" fmla="*/ 98 w 167"/>
                    <a:gd name="T9" fmla="*/ 0 h 249"/>
                    <a:gd name="T10" fmla="*/ 130 w 167"/>
                    <a:gd name="T11" fmla="*/ 1 h 249"/>
                    <a:gd name="T12" fmla="*/ 151 w 167"/>
                    <a:gd name="T13" fmla="*/ 10 h 249"/>
                    <a:gd name="T14" fmla="*/ 161 w 167"/>
                    <a:gd name="T15" fmla="*/ 24 h 249"/>
                    <a:gd name="T16" fmla="*/ 167 w 167"/>
                    <a:gd name="T17" fmla="*/ 40 h 249"/>
                    <a:gd name="T18" fmla="*/ 167 w 167"/>
                    <a:gd name="T19" fmla="*/ 54 h 249"/>
                    <a:gd name="T20" fmla="*/ 161 w 167"/>
                    <a:gd name="T21" fmla="*/ 68 h 249"/>
                    <a:gd name="T22" fmla="*/ 150 w 167"/>
                    <a:gd name="T23" fmla="*/ 79 h 249"/>
                    <a:gd name="T24" fmla="*/ 137 w 167"/>
                    <a:gd name="T25" fmla="*/ 90 h 249"/>
                    <a:gd name="T26" fmla="*/ 124 w 167"/>
                    <a:gd name="T27" fmla="*/ 105 h 249"/>
                    <a:gd name="T28" fmla="*/ 118 w 167"/>
                    <a:gd name="T29" fmla="*/ 119 h 249"/>
                    <a:gd name="T30" fmla="*/ 118 w 167"/>
                    <a:gd name="T31" fmla="*/ 135 h 249"/>
                    <a:gd name="T32" fmla="*/ 122 w 167"/>
                    <a:gd name="T33" fmla="*/ 148 h 249"/>
                    <a:gd name="T34" fmla="*/ 132 w 167"/>
                    <a:gd name="T35" fmla="*/ 161 h 249"/>
                    <a:gd name="T36" fmla="*/ 145 w 167"/>
                    <a:gd name="T37" fmla="*/ 177 h 249"/>
                    <a:gd name="T38" fmla="*/ 151 w 167"/>
                    <a:gd name="T39" fmla="*/ 192 h 249"/>
                    <a:gd name="T40" fmla="*/ 153 w 167"/>
                    <a:gd name="T41" fmla="*/ 206 h 249"/>
                    <a:gd name="T42" fmla="*/ 150 w 167"/>
                    <a:gd name="T43" fmla="*/ 222 h 249"/>
                    <a:gd name="T44" fmla="*/ 143 w 167"/>
                    <a:gd name="T45" fmla="*/ 233 h 249"/>
                    <a:gd name="T46" fmla="*/ 130 w 167"/>
                    <a:gd name="T47" fmla="*/ 240 h 249"/>
                    <a:gd name="T48" fmla="*/ 113 w 167"/>
                    <a:gd name="T49" fmla="*/ 245 h 249"/>
                    <a:gd name="T50" fmla="*/ 92 w 167"/>
                    <a:gd name="T51" fmla="*/ 247 h 249"/>
                    <a:gd name="T52" fmla="*/ 71 w 167"/>
                    <a:gd name="T53" fmla="*/ 249 h 249"/>
                    <a:gd name="T54" fmla="*/ 57 w 167"/>
                    <a:gd name="T55" fmla="*/ 243 h 249"/>
                    <a:gd name="T56" fmla="*/ 38 w 167"/>
                    <a:gd name="T57" fmla="*/ 234 h 249"/>
                    <a:gd name="T58" fmla="*/ 23 w 167"/>
                    <a:gd name="T59" fmla="*/ 219 h 249"/>
                    <a:gd name="T60" fmla="*/ 12 w 167"/>
                    <a:gd name="T61" fmla="*/ 203 h 249"/>
                    <a:gd name="T62" fmla="*/ 2 w 167"/>
                    <a:gd name="T63" fmla="*/ 180 h 249"/>
                    <a:gd name="T64" fmla="*/ 0 w 167"/>
                    <a:gd name="T65" fmla="*/ 158 h 249"/>
                    <a:gd name="T66" fmla="*/ 0 w 167"/>
                    <a:gd name="T67" fmla="*/ 135 h 249"/>
                    <a:gd name="T68" fmla="*/ 0 w 167"/>
                    <a:gd name="T69" fmla="*/ 111 h 249"/>
                    <a:gd name="T70" fmla="*/ 2 w 167"/>
                    <a:gd name="T71" fmla="*/ 92 h 249"/>
                    <a:gd name="T72" fmla="*/ 5 w 167"/>
                    <a:gd name="T73" fmla="*/ 75 h 249"/>
                    <a:gd name="T74" fmla="*/ 10 w 167"/>
                    <a:gd name="T75" fmla="*/ 6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7" h="249">
                      <a:moveTo>
                        <a:pt x="10" y="64"/>
                      </a:moveTo>
                      <a:lnTo>
                        <a:pt x="23" y="38"/>
                      </a:lnTo>
                      <a:lnTo>
                        <a:pt x="45" y="17"/>
                      </a:lnTo>
                      <a:lnTo>
                        <a:pt x="66" y="6"/>
                      </a:lnTo>
                      <a:lnTo>
                        <a:pt x="98" y="0"/>
                      </a:lnTo>
                      <a:lnTo>
                        <a:pt x="130" y="1"/>
                      </a:lnTo>
                      <a:lnTo>
                        <a:pt x="151" y="10"/>
                      </a:lnTo>
                      <a:lnTo>
                        <a:pt x="161" y="24"/>
                      </a:lnTo>
                      <a:lnTo>
                        <a:pt x="167" y="40"/>
                      </a:lnTo>
                      <a:lnTo>
                        <a:pt x="167" y="54"/>
                      </a:lnTo>
                      <a:lnTo>
                        <a:pt x="161" y="68"/>
                      </a:lnTo>
                      <a:lnTo>
                        <a:pt x="150" y="79"/>
                      </a:lnTo>
                      <a:lnTo>
                        <a:pt x="137" y="90"/>
                      </a:lnTo>
                      <a:lnTo>
                        <a:pt x="124" y="105"/>
                      </a:lnTo>
                      <a:lnTo>
                        <a:pt x="118" y="119"/>
                      </a:lnTo>
                      <a:lnTo>
                        <a:pt x="118" y="135"/>
                      </a:lnTo>
                      <a:lnTo>
                        <a:pt x="122" y="148"/>
                      </a:lnTo>
                      <a:lnTo>
                        <a:pt x="132" y="161"/>
                      </a:lnTo>
                      <a:lnTo>
                        <a:pt x="145" y="177"/>
                      </a:lnTo>
                      <a:lnTo>
                        <a:pt x="151" y="192"/>
                      </a:lnTo>
                      <a:lnTo>
                        <a:pt x="153" y="206"/>
                      </a:lnTo>
                      <a:lnTo>
                        <a:pt x="150" y="222"/>
                      </a:lnTo>
                      <a:lnTo>
                        <a:pt x="143" y="233"/>
                      </a:lnTo>
                      <a:lnTo>
                        <a:pt x="130" y="240"/>
                      </a:lnTo>
                      <a:lnTo>
                        <a:pt x="113" y="245"/>
                      </a:lnTo>
                      <a:lnTo>
                        <a:pt x="92" y="247"/>
                      </a:lnTo>
                      <a:lnTo>
                        <a:pt x="71" y="249"/>
                      </a:lnTo>
                      <a:lnTo>
                        <a:pt x="57" y="243"/>
                      </a:lnTo>
                      <a:lnTo>
                        <a:pt x="38" y="234"/>
                      </a:lnTo>
                      <a:lnTo>
                        <a:pt x="23" y="219"/>
                      </a:lnTo>
                      <a:lnTo>
                        <a:pt x="12" y="203"/>
                      </a:lnTo>
                      <a:lnTo>
                        <a:pt x="2" y="180"/>
                      </a:lnTo>
                      <a:lnTo>
                        <a:pt x="0" y="158"/>
                      </a:lnTo>
                      <a:lnTo>
                        <a:pt x="0" y="135"/>
                      </a:lnTo>
                      <a:lnTo>
                        <a:pt x="0" y="111"/>
                      </a:lnTo>
                      <a:lnTo>
                        <a:pt x="2" y="92"/>
                      </a:lnTo>
                      <a:lnTo>
                        <a:pt x="5" y="75"/>
                      </a:lnTo>
                      <a:lnTo>
                        <a:pt x="10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2" name="Freeform 22"/>
                <p:cNvSpPr>
                  <a:spLocks/>
                </p:cNvSpPr>
                <p:nvPr/>
              </p:nvSpPr>
              <p:spPr bwMode="auto">
                <a:xfrm>
                  <a:off x="3974" y="2275"/>
                  <a:ext cx="280" cy="222"/>
                </a:xfrm>
                <a:custGeom>
                  <a:avLst/>
                  <a:gdLst>
                    <a:gd name="T0" fmla="*/ 32 w 280"/>
                    <a:gd name="T1" fmla="*/ 0 h 222"/>
                    <a:gd name="T2" fmla="*/ 52 w 280"/>
                    <a:gd name="T3" fmla="*/ 8 h 222"/>
                    <a:gd name="T4" fmla="*/ 66 w 280"/>
                    <a:gd name="T5" fmla="*/ 26 h 222"/>
                    <a:gd name="T6" fmla="*/ 82 w 280"/>
                    <a:gd name="T7" fmla="*/ 48 h 222"/>
                    <a:gd name="T8" fmla="*/ 98 w 280"/>
                    <a:gd name="T9" fmla="*/ 81 h 222"/>
                    <a:gd name="T10" fmla="*/ 109 w 280"/>
                    <a:gd name="T11" fmla="*/ 103 h 222"/>
                    <a:gd name="T12" fmla="*/ 121 w 280"/>
                    <a:gd name="T13" fmla="*/ 116 h 222"/>
                    <a:gd name="T14" fmla="*/ 149 w 280"/>
                    <a:gd name="T15" fmla="*/ 125 h 222"/>
                    <a:gd name="T16" fmla="*/ 182 w 280"/>
                    <a:gd name="T17" fmla="*/ 132 h 222"/>
                    <a:gd name="T18" fmla="*/ 220 w 280"/>
                    <a:gd name="T19" fmla="*/ 137 h 222"/>
                    <a:gd name="T20" fmla="*/ 238 w 280"/>
                    <a:gd name="T21" fmla="*/ 130 h 222"/>
                    <a:gd name="T22" fmla="*/ 248 w 280"/>
                    <a:gd name="T23" fmla="*/ 121 h 222"/>
                    <a:gd name="T24" fmla="*/ 268 w 280"/>
                    <a:gd name="T25" fmla="*/ 121 h 222"/>
                    <a:gd name="T26" fmla="*/ 274 w 280"/>
                    <a:gd name="T27" fmla="*/ 129 h 222"/>
                    <a:gd name="T28" fmla="*/ 268 w 280"/>
                    <a:gd name="T29" fmla="*/ 143 h 222"/>
                    <a:gd name="T30" fmla="*/ 250 w 280"/>
                    <a:gd name="T31" fmla="*/ 144 h 222"/>
                    <a:gd name="T32" fmla="*/ 226 w 280"/>
                    <a:gd name="T33" fmla="*/ 148 h 222"/>
                    <a:gd name="T34" fmla="*/ 226 w 280"/>
                    <a:gd name="T35" fmla="*/ 155 h 222"/>
                    <a:gd name="T36" fmla="*/ 238 w 280"/>
                    <a:gd name="T37" fmla="*/ 162 h 222"/>
                    <a:gd name="T38" fmla="*/ 264 w 280"/>
                    <a:gd name="T39" fmla="*/ 169 h 222"/>
                    <a:gd name="T40" fmla="*/ 278 w 280"/>
                    <a:gd name="T41" fmla="*/ 177 h 222"/>
                    <a:gd name="T42" fmla="*/ 280 w 280"/>
                    <a:gd name="T43" fmla="*/ 188 h 222"/>
                    <a:gd name="T44" fmla="*/ 273 w 280"/>
                    <a:gd name="T45" fmla="*/ 196 h 222"/>
                    <a:gd name="T46" fmla="*/ 253 w 280"/>
                    <a:gd name="T47" fmla="*/ 195 h 222"/>
                    <a:gd name="T48" fmla="*/ 243 w 280"/>
                    <a:gd name="T49" fmla="*/ 183 h 222"/>
                    <a:gd name="T50" fmla="*/ 227 w 280"/>
                    <a:gd name="T51" fmla="*/ 174 h 222"/>
                    <a:gd name="T52" fmla="*/ 217 w 280"/>
                    <a:gd name="T53" fmla="*/ 169 h 222"/>
                    <a:gd name="T54" fmla="*/ 205 w 280"/>
                    <a:gd name="T55" fmla="*/ 179 h 222"/>
                    <a:gd name="T56" fmla="*/ 207 w 280"/>
                    <a:gd name="T57" fmla="*/ 195 h 222"/>
                    <a:gd name="T58" fmla="*/ 215 w 280"/>
                    <a:gd name="T59" fmla="*/ 212 h 222"/>
                    <a:gd name="T60" fmla="*/ 208 w 280"/>
                    <a:gd name="T61" fmla="*/ 222 h 222"/>
                    <a:gd name="T62" fmla="*/ 198 w 280"/>
                    <a:gd name="T63" fmla="*/ 221 h 222"/>
                    <a:gd name="T64" fmla="*/ 187 w 280"/>
                    <a:gd name="T65" fmla="*/ 211 h 222"/>
                    <a:gd name="T66" fmla="*/ 184 w 280"/>
                    <a:gd name="T67" fmla="*/ 195 h 222"/>
                    <a:gd name="T68" fmla="*/ 186 w 280"/>
                    <a:gd name="T69" fmla="*/ 176 h 222"/>
                    <a:gd name="T70" fmla="*/ 179 w 280"/>
                    <a:gd name="T71" fmla="*/ 155 h 222"/>
                    <a:gd name="T72" fmla="*/ 165 w 280"/>
                    <a:gd name="T73" fmla="*/ 150 h 222"/>
                    <a:gd name="T74" fmla="*/ 134 w 280"/>
                    <a:gd name="T75" fmla="*/ 144 h 222"/>
                    <a:gd name="T76" fmla="*/ 106 w 280"/>
                    <a:gd name="T77" fmla="*/ 140 h 222"/>
                    <a:gd name="T78" fmla="*/ 90 w 280"/>
                    <a:gd name="T79" fmla="*/ 132 h 222"/>
                    <a:gd name="T80" fmla="*/ 79 w 280"/>
                    <a:gd name="T81" fmla="*/ 116 h 222"/>
                    <a:gd name="T82" fmla="*/ 67 w 280"/>
                    <a:gd name="T83" fmla="*/ 95 h 222"/>
                    <a:gd name="T84" fmla="*/ 57 w 280"/>
                    <a:gd name="T85" fmla="*/ 79 h 222"/>
                    <a:gd name="T86" fmla="*/ 40 w 280"/>
                    <a:gd name="T87" fmla="*/ 69 h 222"/>
                    <a:gd name="T88" fmla="*/ 15 w 280"/>
                    <a:gd name="T89" fmla="*/ 61 h 222"/>
                    <a:gd name="T90" fmla="*/ 0 w 280"/>
                    <a:gd name="T91" fmla="*/ 43 h 222"/>
                    <a:gd name="T92" fmla="*/ 1 w 280"/>
                    <a:gd name="T93" fmla="*/ 20 h 222"/>
                    <a:gd name="T94" fmla="*/ 11 w 280"/>
                    <a:gd name="T95" fmla="*/ 6 h 222"/>
                    <a:gd name="T96" fmla="*/ 32 w 280"/>
                    <a:gd name="T97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" h="222">
                      <a:moveTo>
                        <a:pt x="32" y="0"/>
                      </a:moveTo>
                      <a:lnTo>
                        <a:pt x="52" y="8"/>
                      </a:lnTo>
                      <a:lnTo>
                        <a:pt x="66" y="26"/>
                      </a:lnTo>
                      <a:lnTo>
                        <a:pt x="82" y="48"/>
                      </a:lnTo>
                      <a:lnTo>
                        <a:pt x="98" y="81"/>
                      </a:lnTo>
                      <a:lnTo>
                        <a:pt x="109" y="103"/>
                      </a:lnTo>
                      <a:lnTo>
                        <a:pt x="121" y="116"/>
                      </a:lnTo>
                      <a:lnTo>
                        <a:pt x="149" y="125"/>
                      </a:lnTo>
                      <a:lnTo>
                        <a:pt x="182" y="132"/>
                      </a:lnTo>
                      <a:lnTo>
                        <a:pt x="220" y="137"/>
                      </a:lnTo>
                      <a:lnTo>
                        <a:pt x="238" y="130"/>
                      </a:lnTo>
                      <a:lnTo>
                        <a:pt x="248" y="121"/>
                      </a:lnTo>
                      <a:lnTo>
                        <a:pt x="268" y="121"/>
                      </a:lnTo>
                      <a:lnTo>
                        <a:pt x="274" y="129"/>
                      </a:lnTo>
                      <a:lnTo>
                        <a:pt x="268" y="143"/>
                      </a:lnTo>
                      <a:lnTo>
                        <a:pt x="250" y="144"/>
                      </a:lnTo>
                      <a:lnTo>
                        <a:pt x="226" y="148"/>
                      </a:lnTo>
                      <a:lnTo>
                        <a:pt x="226" y="155"/>
                      </a:lnTo>
                      <a:lnTo>
                        <a:pt x="238" y="162"/>
                      </a:lnTo>
                      <a:lnTo>
                        <a:pt x="264" y="169"/>
                      </a:lnTo>
                      <a:lnTo>
                        <a:pt x="278" y="177"/>
                      </a:lnTo>
                      <a:lnTo>
                        <a:pt x="280" y="188"/>
                      </a:lnTo>
                      <a:lnTo>
                        <a:pt x="273" y="196"/>
                      </a:lnTo>
                      <a:lnTo>
                        <a:pt x="253" y="195"/>
                      </a:lnTo>
                      <a:lnTo>
                        <a:pt x="243" y="183"/>
                      </a:lnTo>
                      <a:lnTo>
                        <a:pt x="227" y="174"/>
                      </a:lnTo>
                      <a:lnTo>
                        <a:pt x="217" y="169"/>
                      </a:lnTo>
                      <a:lnTo>
                        <a:pt x="205" y="179"/>
                      </a:lnTo>
                      <a:lnTo>
                        <a:pt x="207" y="195"/>
                      </a:lnTo>
                      <a:lnTo>
                        <a:pt x="215" y="212"/>
                      </a:lnTo>
                      <a:lnTo>
                        <a:pt x="208" y="222"/>
                      </a:lnTo>
                      <a:lnTo>
                        <a:pt x="198" y="221"/>
                      </a:lnTo>
                      <a:lnTo>
                        <a:pt x="187" y="211"/>
                      </a:lnTo>
                      <a:lnTo>
                        <a:pt x="184" y="195"/>
                      </a:lnTo>
                      <a:lnTo>
                        <a:pt x="186" y="176"/>
                      </a:lnTo>
                      <a:lnTo>
                        <a:pt x="179" y="155"/>
                      </a:lnTo>
                      <a:lnTo>
                        <a:pt x="165" y="150"/>
                      </a:lnTo>
                      <a:lnTo>
                        <a:pt x="134" y="144"/>
                      </a:lnTo>
                      <a:lnTo>
                        <a:pt x="106" y="140"/>
                      </a:lnTo>
                      <a:lnTo>
                        <a:pt x="90" y="132"/>
                      </a:lnTo>
                      <a:lnTo>
                        <a:pt x="79" y="116"/>
                      </a:lnTo>
                      <a:lnTo>
                        <a:pt x="67" y="95"/>
                      </a:lnTo>
                      <a:lnTo>
                        <a:pt x="57" y="79"/>
                      </a:lnTo>
                      <a:lnTo>
                        <a:pt x="40" y="69"/>
                      </a:lnTo>
                      <a:lnTo>
                        <a:pt x="15" y="61"/>
                      </a:lnTo>
                      <a:lnTo>
                        <a:pt x="0" y="43"/>
                      </a:lnTo>
                      <a:lnTo>
                        <a:pt x="1" y="20"/>
                      </a:lnTo>
                      <a:lnTo>
                        <a:pt x="11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3" name="Freeform 23"/>
                <p:cNvSpPr>
                  <a:spLocks/>
                </p:cNvSpPr>
                <p:nvPr/>
              </p:nvSpPr>
              <p:spPr bwMode="auto">
                <a:xfrm>
                  <a:off x="3702" y="2270"/>
                  <a:ext cx="268" cy="117"/>
                </a:xfrm>
                <a:custGeom>
                  <a:avLst/>
                  <a:gdLst>
                    <a:gd name="T0" fmla="*/ 255 w 268"/>
                    <a:gd name="T1" fmla="*/ 0 h 117"/>
                    <a:gd name="T2" fmla="*/ 219 w 268"/>
                    <a:gd name="T3" fmla="*/ 0 h 117"/>
                    <a:gd name="T4" fmla="*/ 184 w 268"/>
                    <a:gd name="T5" fmla="*/ 14 h 117"/>
                    <a:gd name="T6" fmla="*/ 148 w 268"/>
                    <a:gd name="T7" fmla="*/ 35 h 117"/>
                    <a:gd name="T8" fmla="*/ 121 w 268"/>
                    <a:gd name="T9" fmla="*/ 56 h 117"/>
                    <a:gd name="T10" fmla="*/ 100 w 268"/>
                    <a:gd name="T11" fmla="*/ 75 h 117"/>
                    <a:gd name="T12" fmla="*/ 72 w 268"/>
                    <a:gd name="T13" fmla="*/ 84 h 117"/>
                    <a:gd name="T14" fmla="*/ 50 w 268"/>
                    <a:gd name="T15" fmla="*/ 80 h 117"/>
                    <a:gd name="T16" fmla="*/ 34 w 268"/>
                    <a:gd name="T17" fmla="*/ 70 h 117"/>
                    <a:gd name="T18" fmla="*/ 29 w 268"/>
                    <a:gd name="T19" fmla="*/ 70 h 117"/>
                    <a:gd name="T20" fmla="*/ 15 w 268"/>
                    <a:gd name="T21" fmla="*/ 69 h 117"/>
                    <a:gd name="T22" fmla="*/ 0 w 268"/>
                    <a:gd name="T23" fmla="*/ 84 h 117"/>
                    <a:gd name="T24" fmla="*/ 0 w 268"/>
                    <a:gd name="T25" fmla="*/ 105 h 117"/>
                    <a:gd name="T26" fmla="*/ 11 w 268"/>
                    <a:gd name="T27" fmla="*/ 117 h 117"/>
                    <a:gd name="T28" fmla="*/ 27 w 268"/>
                    <a:gd name="T29" fmla="*/ 113 h 117"/>
                    <a:gd name="T30" fmla="*/ 32 w 268"/>
                    <a:gd name="T31" fmla="*/ 101 h 117"/>
                    <a:gd name="T32" fmla="*/ 35 w 268"/>
                    <a:gd name="T33" fmla="*/ 96 h 117"/>
                    <a:gd name="T34" fmla="*/ 51 w 268"/>
                    <a:gd name="T35" fmla="*/ 103 h 117"/>
                    <a:gd name="T36" fmla="*/ 80 w 268"/>
                    <a:gd name="T37" fmla="*/ 108 h 117"/>
                    <a:gd name="T38" fmla="*/ 106 w 268"/>
                    <a:gd name="T39" fmla="*/ 103 h 117"/>
                    <a:gd name="T40" fmla="*/ 132 w 268"/>
                    <a:gd name="T41" fmla="*/ 89 h 117"/>
                    <a:gd name="T42" fmla="*/ 146 w 268"/>
                    <a:gd name="T43" fmla="*/ 72 h 117"/>
                    <a:gd name="T44" fmla="*/ 165 w 268"/>
                    <a:gd name="T45" fmla="*/ 58 h 117"/>
                    <a:gd name="T46" fmla="*/ 189 w 268"/>
                    <a:gd name="T47" fmla="*/ 49 h 117"/>
                    <a:gd name="T48" fmla="*/ 212 w 268"/>
                    <a:gd name="T49" fmla="*/ 45 h 117"/>
                    <a:gd name="T50" fmla="*/ 236 w 268"/>
                    <a:gd name="T51" fmla="*/ 43 h 117"/>
                    <a:gd name="T52" fmla="*/ 257 w 268"/>
                    <a:gd name="T53" fmla="*/ 33 h 117"/>
                    <a:gd name="T54" fmla="*/ 268 w 268"/>
                    <a:gd name="T55" fmla="*/ 21 h 117"/>
                    <a:gd name="T56" fmla="*/ 255 w 268"/>
                    <a:gd name="T57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8" h="117">
                      <a:moveTo>
                        <a:pt x="255" y="0"/>
                      </a:moveTo>
                      <a:lnTo>
                        <a:pt x="219" y="0"/>
                      </a:lnTo>
                      <a:lnTo>
                        <a:pt x="184" y="14"/>
                      </a:lnTo>
                      <a:lnTo>
                        <a:pt x="148" y="35"/>
                      </a:lnTo>
                      <a:lnTo>
                        <a:pt x="121" y="56"/>
                      </a:lnTo>
                      <a:lnTo>
                        <a:pt x="100" y="75"/>
                      </a:lnTo>
                      <a:lnTo>
                        <a:pt x="72" y="84"/>
                      </a:lnTo>
                      <a:lnTo>
                        <a:pt x="50" y="80"/>
                      </a:lnTo>
                      <a:lnTo>
                        <a:pt x="34" y="70"/>
                      </a:lnTo>
                      <a:lnTo>
                        <a:pt x="29" y="70"/>
                      </a:lnTo>
                      <a:lnTo>
                        <a:pt x="15" y="69"/>
                      </a:lnTo>
                      <a:lnTo>
                        <a:pt x="0" y="84"/>
                      </a:lnTo>
                      <a:lnTo>
                        <a:pt x="0" y="105"/>
                      </a:lnTo>
                      <a:lnTo>
                        <a:pt x="11" y="117"/>
                      </a:lnTo>
                      <a:lnTo>
                        <a:pt x="27" y="113"/>
                      </a:lnTo>
                      <a:lnTo>
                        <a:pt x="32" y="101"/>
                      </a:lnTo>
                      <a:lnTo>
                        <a:pt x="35" y="96"/>
                      </a:lnTo>
                      <a:lnTo>
                        <a:pt x="51" y="103"/>
                      </a:lnTo>
                      <a:lnTo>
                        <a:pt x="80" y="108"/>
                      </a:lnTo>
                      <a:lnTo>
                        <a:pt x="106" y="103"/>
                      </a:lnTo>
                      <a:lnTo>
                        <a:pt x="132" y="89"/>
                      </a:lnTo>
                      <a:lnTo>
                        <a:pt x="146" y="72"/>
                      </a:lnTo>
                      <a:lnTo>
                        <a:pt x="165" y="58"/>
                      </a:lnTo>
                      <a:lnTo>
                        <a:pt x="189" y="49"/>
                      </a:lnTo>
                      <a:lnTo>
                        <a:pt x="212" y="45"/>
                      </a:lnTo>
                      <a:lnTo>
                        <a:pt x="236" y="43"/>
                      </a:lnTo>
                      <a:lnTo>
                        <a:pt x="257" y="33"/>
                      </a:lnTo>
                      <a:lnTo>
                        <a:pt x="268" y="21"/>
                      </a:lnTo>
                      <a:lnTo>
                        <a:pt x="2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4" name="Freeform 24"/>
                <p:cNvSpPr>
                  <a:spLocks/>
                </p:cNvSpPr>
                <p:nvPr/>
              </p:nvSpPr>
              <p:spPr bwMode="auto">
                <a:xfrm>
                  <a:off x="3955" y="2454"/>
                  <a:ext cx="138" cy="284"/>
                </a:xfrm>
                <a:custGeom>
                  <a:avLst/>
                  <a:gdLst>
                    <a:gd name="T0" fmla="*/ 43 w 138"/>
                    <a:gd name="T1" fmla="*/ 8 h 284"/>
                    <a:gd name="T2" fmla="*/ 66 w 138"/>
                    <a:gd name="T3" fmla="*/ 30 h 284"/>
                    <a:gd name="T4" fmla="*/ 76 w 138"/>
                    <a:gd name="T5" fmla="*/ 51 h 284"/>
                    <a:gd name="T6" fmla="*/ 80 w 138"/>
                    <a:gd name="T7" fmla="*/ 71 h 284"/>
                    <a:gd name="T8" fmla="*/ 76 w 138"/>
                    <a:gd name="T9" fmla="*/ 93 h 284"/>
                    <a:gd name="T10" fmla="*/ 66 w 138"/>
                    <a:gd name="T11" fmla="*/ 120 h 284"/>
                    <a:gd name="T12" fmla="*/ 57 w 138"/>
                    <a:gd name="T13" fmla="*/ 142 h 284"/>
                    <a:gd name="T14" fmla="*/ 47 w 138"/>
                    <a:gd name="T15" fmla="*/ 164 h 284"/>
                    <a:gd name="T16" fmla="*/ 42 w 138"/>
                    <a:gd name="T17" fmla="*/ 189 h 284"/>
                    <a:gd name="T18" fmla="*/ 43 w 138"/>
                    <a:gd name="T19" fmla="*/ 205 h 284"/>
                    <a:gd name="T20" fmla="*/ 52 w 138"/>
                    <a:gd name="T21" fmla="*/ 213 h 284"/>
                    <a:gd name="T22" fmla="*/ 80 w 138"/>
                    <a:gd name="T23" fmla="*/ 220 h 284"/>
                    <a:gd name="T24" fmla="*/ 111 w 138"/>
                    <a:gd name="T25" fmla="*/ 235 h 284"/>
                    <a:gd name="T26" fmla="*/ 136 w 138"/>
                    <a:gd name="T27" fmla="*/ 253 h 284"/>
                    <a:gd name="T28" fmla="*/ 138 w 138"/>
                    <a:gd name="T29" fmla="*/ 266 h 284"/>
                    <a:gd name="T30" fmla="*/ 127 w 138"/>
                    <a:gd name="T31" fmla="*/ 274 h 284"/>
                    <a:gd name="T32" fmla="*/ 116 w 138"/>
                    <a:gd name="T33" fmla="*/ 284 h 284"/>
                    <a:gd name="T34" fmla="*/ 94 w 138"/>
                    <a:gd name="T35" fmla="*/ 282 h 284"/>
                    <a:gd name="T36" fmla="*/ 84 w 138"/>
                    <a:gd name="T37" fmla="*/ 268 h 284"/>
                    <a:gd name="T38" fmla="*/ 78 w 138"/>
                    <a:gd name="T39" fmla="*/ 254 h 284"/>
                    <a:gd name="T40" fmla="*/ 53 w 138"/>
                    <a:gd name="T41" fmla="*/ 240 h 284"/>
                    <a:gd name="T42" fmla="*/ 34 w 138"/>
                    <a:gd name="T43" fmla="*/ 233 h 284"/>
                    <a:gd name="T44" fmla="*/ 17 w 138"/>
                    <a:gd name="T45" fmla="*/ 231 h 284"/>
                    <a:gd name="T46" fmla="*/ 1 w 138"/>
                    <a:gd name="T47" fmla="*/ 222 h 284"/>
                    <a:gd name="T48" fmla="*/ 0 w 138"/>
                    <a:gd name="T49" fmla="*/ 208 h 284"/>
                    <a:gd name="T50" fmla="*/ 6 w 138"/>
                    <a:gd name="T51" fmla="*/ 190 h 284"/>
                    <a:gd name="T52" fmla="*/ 17 w 138"/>
                    <a:gd name="T53" fmla="*/ 177 h 284"/>
                    <a:gd name="T54" fmla="*/ 27 w 138"/>
                    <a:gd name="T55" fmla="*/ 152 h 284"/>
                    <a:gd name="T56" fmla="*/ 42 w 138"/>
                    <a:gd name="T57" fmla="*/ 120 h 284"/>
                    <a:gd name="T58" fmla="*/ 45 w 138"/>
                    <a:gd name="T59" fmla="*/ 94 h 284"/>
                    <a:gd name="T60" fmla="*/ 42 w 138"/>
                    <a:gd name="T61" fmla="*/ 73 h 284"/>
                    <a:gd name="T62" fmla="*/ 32 w 138"/>
                    <a:gd name="T63" fmla="*/ 59 h 284"/>
                    <a:gd name="T64" fmla="*/ 17 w 138"/>
                    <a:gd name="T65" fmla="*/ 47 h 284"/>
                    <a:gd name="T66" fmla="*/ 5 w 138"/>
                    <a:gd name="T67" fmla="*/ 31 h 284"/>
                    <a:gd name="T68" fmla="*/ 5 w 138"/>
                    <a:gd name="T69" fmla="*/ 10 h 284"/>
                    <a:gd name="T70" fmla="*/ 19 w 138"/>
                    <a:gd name="T71" fmla="*/ 0 h 284"/>
                    <a:gd name="T72" fmla="*/ 32 w 138"/>
                    <a:gd name="T73" fmla="*/ 0 h 284"/>
                    <a:gd name="T74" fmla="*/ 43 w 138"/>
                    <a:gd name="T75" fmla="*/ 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284">
                      <a:moveTo>
                        <a:pt x="43" y="8"/>
                      </a:moveTo>
                      <a:lnTo>
                        <a:pt x="66" y="30"/>
                      </a:lnTo>
                      <a:lnTo>
                        <a:pt x="76" y="51"/>
                      </a:lnTo>
                      <a:lnTo>
                        <a:pt x="80" y="71"/>
                      </a:lnTo>
                      <a:lnTo>
                        <a:pt x="76" y="93"/>
                      </a:lnTo>
                      <a:lnTo>
                        <a:pt x="66" y="120"/>
                      </a:lnTo>
                      <a:lnTo>
                        <a:pt x="57" y="142"/>
                      </a:lnTo>
                      <a:lnTo>
                        <a:pt x="47" y="164"/>
                      </a:lnTo>
                      <a:lnTo>
                        <a:pt x="42" y="189"/>
                      </a:lnTo>
                      <a:lnTo>
                        <a:pt x="43" y="205"/>
                      </a:lnTo>
                      <a:lnTo>
                        <a:pt x="52" y="213"/>
                      </a:lnTo>
                      <a:lnTo>
                        <a:pt x="80" y="220"/>
                      </a:lnTo>
                      <a:lnTo>
                        <a:pt x="111" y="235"/>
                      </a:lnTo>
                      <a:lnTo>
                        <a:pt x="136" y="253"/>
                      </a:lnTo>
                      <a:lnTo>
                        <a:pt x="138" y="266"/>
                      </a:lnTo>
                      <a:lnTo>
                        <a:pt x="127" y="274"/>
                      </a:lnTo>
                      <a:lnTo>
                        <a:pt x="116" y="284"/>
                      </a:lnTo>
                      <a:lnTo>
                        <a:pt x="94" y="282"/>
                      </a:lnTo>
                      <a:lnTo>
                        <a:pt x="84" y="268"/>
                      </a:lnTo>
                      <a:lnTo>
                        <a:pt x="78" y="254"/>
                      </a:lnTo>
                      <a:lnTo>
                        <a:pt x="53" y="240"/>
                      </a:lnTo>
                      <a:lnTo>
                        <a:pt x="34" y="233"/>
                      </a:lnTo>
                      <a:lnTo>
                        <a:pt x="17" y="231"/>
                      </a:lnTo>
                      <a:lnTo>
                        <a:pt x="1" y="222"/>
                      </a:lnTo>
                      <a:lnTo>
                        <a:pt x="0" y="208"/>
                      </a:lnTo>
                      <a:lnTo>
                        <a:pt x="6" y="190"/>
                      </a:lnTo>
                      <a:lnTo>
                        <a:pt x="17" y="177"/>
                      </a:lnTo>
                      <a:lnTo>
                        <a:pt x="27" y="152"/>
                      </a:lnTo>
                      <a:lnTo>
                        <a:pt x="42" y="120"/>
                      </a:lnTo>
                      <a:lnTo>
                        <a:pt x="45" y="94"/>
                      </a:lnTo>
                      <a:lnTo>
                        <a:pt x="42" y="73"/>
                      </a:lnTo>
                      <a:lnTo>
                        <a:pt x="32" y="59"/>
                      </a:lnTo>
                      <a:lnTo>
                        <a:pt x="17" y="47"/>
                      </a:lnTo>
                      <a:lnTo>
                        <a:pt x="5" y="31"/>
                      </a:lnTo>
                      <a:lnTo>
                        <a:pt x="5" y="10"/>
                      </a:lnTo>
                      <a:lnTo>
                        <a:pt x="19" y="0"/>
                      </a:lnTo>
                      <a:lnTo>
                        <a:pt x="32" y="0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95" name="Freeform 25"/>
                <p:cNvSpPr>
                  <a:spLocks/>
                </p:cNvSpPr>
                <p:nvPr/>
              </p:nvSpPr>
              <p:spPr bwMode="auto">
                <a:xfrm>
                  <a:off x="3792" y="2408"/>
                  <a:ext cx="133" cy="298"/>
                </a:xfrm>
                <a:custGeom>
                  <a:avLst/>
                  <a:gdLst>
                    <a:gd name="T0" fmla="*/ 73 w 133"/>
                    <a:gd name="T1" fmla="*/ 57 h 298"/>
                    <a:gd name="T2" fmla="*/ 77 w 133"/>
                    <a:gd name="T3" fmla="*/ 41 h 298"/>
                    <a:gd name="T4" fmla="*/ 84 w 133"/>
                    <a:gd name="T5" fmla="*/ 15 h 298"/>
                    <a:gd name="T6" fmla="*/ 99 w 133"/>
                    <a:gd name="T7" fmla="*/ 0 h 298"/>
                    <a:gd name="T8" fmla="*/ 122 w 133"/>
                    <a:gd name="T9" fmla="*/ 6 h 298"/>
                    <a:gd name="T10" fmla="*/ 133 w 133"/>
                    <a:gd name="T11" fmla="*/ 37 h 298"/>
                    <a:gd name="T12" fmla="*/ 129 w 133"/>
                    <a:gd name="T13" fmla="*/ 67 h 298"/>
                    <a:gd name="T14" fmla="*/ 113 w 133"/>
                    <a:gd name="T15" fmla="*/ 88 h 298"/>
                    <a:gd name="T16" fmla="*/ 105 w 133"/>
                    <a:gd name="T17" fmla="*/ 110 h 298"/>
                    <a:gd name="T18" fmla="*/ 100 w 133"/>
                    <a:gd name="T19" fmla="*/ 138 h 298"/>
                    <a:gd name="T20" fmla="*/ 101 w 133"/>
                    <a:gd name="T21" fmla="*/ 160 h 298"/>
                    <a:gd name="T22" fmla="*/ 110 w 133"/>
                    <a:gd name="T23" fmla="*/ 183 h 298"/>
                    <a:gd name="T24" fmla="*/ 120 w 133"/>
                    <a:gd name="T25" fmla="*/ 207 h 298"/>
                    <a:gd name="T26" fmla="*/ 127 w 133"/>
                    <a:gd name="T27" fmla="*/ 229 h 298"/>
                    <a:gd name="T28" fmla="*/ 127 w 133"/>
                    <a:gd name="T29" fmla="*/ 246 h 298"/>
                    <a:gd name="T30" fmla="*/ 118 w 133"/>
                    <a:gd name="T31" fmla="*/ 257 h 298"/>
                    <a:gd name="T32" fmla="*/ 103 w 133"/>
                    <a:gd name="T33" fmla="*/ 261 h 298"/>
                    <a:gd name="T34" fmla="*/ 76 w 133"/>
                    <a:gd name="T35" fmla="*/ 264 h 298"/>
                    <a:gd name="T36" fmla="*/ 47 w 133"/>
                    <a:gd name="T37" fmla="*/ 277 h 298"/>
                    <a:gd name="T38" fmla="*/ 29 w 133"/>
                    <a:gd name="T39" fmla="*/ 292 h 298"/>
                    <a:gd name="T40" fmla="*/ 21 w 133"/>
                    <a:gd name="T41" fmla="*/ 298 h 298"/>
                    <a:gd name="T42" fmla="*/ 6 w 133"/>
                    <a:gd name="T43" fmla="*/ 293 h 298"/>
                    <a:gd name="T44" fmla="*/ 0 w 133"/>
                    <a:gd name="T45" fmla="*/ 282 h 298"/>
                    <a:gd name="T46" fmla="*/ 3 w 133"/>
                    <a:gd name="T47" fmla="*/ 261 h 298"/>
                    <a:gd name="T48" fmla="*/ 10 w 133"/>
                    <a:gd name="T49" fmla="*/ 251 h 298"/>
                    <a:gd name="T50" fmla="*/ 27 w 133"/>
                    <a:gd name="T51" fmla="*/ 246 h 298"/>
                    <a:gd name="T52" fmla="*/ 59 w 133"/>
                    <a:gd name="T53" fmla="*/ 241 h 298"/>
                    <a:gd name="T54" fmla="*/ 85 w 133"/>
                    <a:gd name="T55" fmla="*/ 230 h 298"/>
                    <a:gd name="T56" fmla="*/ 94 w 133"/>
                    <a:gd name="T57" fmla="*/ 222 h 298"/>
                    <a:gd name="T58" fmla="*/ 92 w 133"/>
                    <a:gd name="T59" fmla="*/ 206 h 298"/>
                    <a:gd name="T60" fmla="*/ 85 w 133"/>
                    <a:gd name="T61" fmla="*/ 186 h 298"/>
                    <a:gd name="T62" fmla="*/ 76 w 133"/>
                    <a:gd name="T63" fmla="*/ 160 h 298"/>
                    <a:gd name="T64" fmla="*/ 69 w 133"/>
                    <a:gd name="T65" fmla="*/ 138 h 298"/>
                    <a:gd name="T66" fmla="*/ 68 w 133"/>
                    <a:gd name="T67" fmla="*/ 114 h 298"/>
                    <a:gd name="T68" fmla="*/ 66 w 133"/>
                    <a:gd name="T69" fmla="*/ 91 h 298"/>
                    <a:gd name="T70" fmla="*/ 68 w 133"/>
                    <a:gd name="T71" fmla="*/ 78 h 298"/>
                    <a:gd name="T72" fmla="*/ 73 w 133"/>
                    <a:gd name="T73" fmla="*/ 57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3" h="298">
                      <a:moveTo>
                        <a:pt x="73" y="57"/>
                      </a:moveTo>
                      <a:lnTo>
                        <a:pt x="77" y="41"/>
                      </a:lnTo>
                      <a:lnTo>
                        <a:pt x="84" y="15"/>
                      </a:lnTo>
                      <a:lnTo>
                        <a:pt x="99" y="0"/>
                      </a:lnTo>
                      <a:lnTo>
                        <a:pt x="122" y="6"/>
                      </a:lnTo>
                      <a:lnTo>
                        <a:pt x="133" y="37"/>
                      </a:lnTo>
                      <a:lnTo>
                        <a:pt x="129" y="67"/>
                      </a:lnTo>
                      <a:lnTo>
                        <a:pt x="113" y="88"/>
                      </a:lnTo>
                      <a:lnTo>
                        <a:pt x="105" y="110"/>
                      </a:lnTo>
                      <a:lnTo>
                        <a:pt x="100" y="138"/>
                      </a:lnTo>
                      <a:lnTo>
                        <a:pt x="101" y="160"/>
                      </a:lnTo>
                      <a:lnTo>
                        <a:pt x="110" y="183"/>
                      </a:lnTo>
                      <a:lnTo>
                        <a:pt x="120" y="207"/>
                      </a:lnTo>
                      <a:lnTo>
                        <a:pt x="127" y="229"/>
                      </a:lnTo>
                      <a:lnTo>
                        <a:pt x="127" y="246"/>
                      </a:lnTo>
                      <a:lnTo>
                        <a:pt x="118" y="257"/>
                      </a:lnTo>
                      <a:lnTo>
                        <a:pt x="103" y="261"/>
                      </a:lnTo>
                      <a:lnTo>
                        <a:pt x="76" y="264"/>
                      </a:lnTo>
                      <a:lnTo>
                        <a:pt x="47" y="277"/>
                      </a:lnTo>
                      <a:lnTo>
                        <a:pt x="29" y="292"/>
                      </a:lnTo>
                      <a:lnTo>
                        <a:pt x="21" y="298"/>
                      </a:lnTo>
                      <a:lnTo>
                        <a:pt x="6" y="293"/>
                      </a:lnTo>
                      <a:lnTo>
                        <a:pt x="0" y="282"/>
                      </a:lnTo>
                      <a:lnTo>
                        <a:pt x="3" y="261"/>
                      </a:lnTo>
                      <a:lnTo>
                        <a:pt x="10" y="251"/>
                      </a:lnTo>
                      <a:lnTo>
                        <a:pt x="27" y="246"/>
                      </a:lnTo>
                      <a:lnTo>
                        <a:pt x="59" y="241"/>
                      </a:lnTo>
                      <a:lnTo>
                        <a:pt x="85" y="230"/>
                      </a:lnTo>
                      <a:lnTo>
                        <a:pt x="94" y="222"/>
                      </a:lnTo>
                      <a:lnTo>
                        <a:pt x="92" y="206"/>
                      </a:lnTo>
                      <a:lnTo>
                        <a:pt x="85" y="186"/>
                      </a:lnTo>
                      <a:lnTo>
                        <a:pt x="76" y="160"/>
                      </a:lnTo>
                      <a:lnTo>
                        <a:pt x="69" y="138"/>
                      </a:lnTo>
                      <a:lnTo>
                        <a:pt x="68" y="114"/>
                      </a:lnTo>
                      <a:lnTo>
                        <a:pt x="66" y="91"/>
                      </a:lnTo>
                      <a:lnTo>
                        <a:pt x="68" y="78"/>
                      </a:lnTo>
                      <a:lnTo>
                        <a:pt x="73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62" name="Group 33"/>
              <p:cNvGrpSpPr>
                <a:grpSpLocks/>
              </p:cNvGrpSpPr>
              <p:nvPr/>
            </p:nvGrpSpPr>
            <p:grpSpPr bwMode="auto">
              <a:xfrm>
                <a:off x="5110163" y="3149600"/>
                <a:ext cx="850900" cy="1127125"/>
                <a:chOff x="3219" y="1984"/>
                <a:chExt cx="536" cy="710"/>
              </a:xfrm>
              <a:solidFill>
                <a:schemeClr val="bg1"/>
              </a:solidFill>
            </p:grpSpPr>
            <p:sp>
              <p:nvSpPr>
                <p:cNvPr id="184" name="Freeform 27"/>
                <p:cNvSpPr>
                  <a:spLocks/>
                </p:cNvSpPr>
                <p:nvPr/>
              </p:nvSpPr>
              <p:spPr bwMode="auto">
                <a:xfrm>
                  <a:off x="3480" y="1984"/>
                  <a:ext cx="209" cy="174"/>
                </a:xfrm>
                <a:custGeom>
                  <a:avLst/>
                  <a:gdLst>
                    <a:gd name="T0" fmla="*/ 140 w 209"/>
                    <a:gd name="T1" fmla="*/ 104 h 174"/>
                    <a:gd name="T2" fmla="*/ 134 w 209"/>
                    <a:gd name="T3" fmla="*/ 76 h 174"/>
                    <a:gd name="T4" fmla="*/ 127 w 209"/>
                    <a:gd name="T5" fmla="*/ 54 h 174"/>
                    <a:gd name="T6" fmla="*/ 117 w 209"/>
                    <a:gd name="T7" fmla="*/ 36 h 174"/>
                    <a:gd name="T8" fmla="*/ 104 w 209"/>
                    <a:gd name="T9" fmla="*/ 20 h 174"/>
                    <a:gd name="T10" fmla="*/ 92 w 209"/>
                    <a:gd name="T11" fmla="*/ 10 h 174"/>
                    <a:gd name="T12" fmla="*/ 69 w 209"/>
                    <a:gd name="T13" fmla="*/ 1 h 174"/>
                    <a:gd name="T14" fmla="*/ 51 w 209"/>
                    <a:gd name="T15" fmla="*/ 0 h 174"/>
                    <a:gd name="T16" fmla="*/ 33 w 209"/>
                    <a:gd name="T17" fmla="*/ 3 h 174"/>
                    <a:gd name="T18" fmla="*/ 19 w 209"/>
                    <a:gd name="T19" fmla="*/ 12 h 174"/>
                    <a:gd name="T20" fmla="*/ 5 w 209"/>
                    <a:gd name="T21" fmla="*/ 29 h 174"/>
                    <a:gd name="T22" fmla="*/ 0 w 209"/>
                    <a:gd name="T23" fmla="*/ 45 h 174"/>
                    <a:gd name="T24" fmla="*/ 0 w 209"/>
                    <a:gd name="T25" fmla="*/ 72 h 174"/>
                    <a:gd name="T26" fmla="*/ 2 w 209"/>
                    <a:gd name="T27" fmla="*/ 95 h 174"/>
                    <a:gd name="T28" fmla="*/ 12 w 209"/>
                    <a:gd name="T29" fmla="*/ 118 h 174"/>
                    <a:gd name="T30" fmla="*/ 26 w 209"/>
                    <a:gd name="T31" fmla="*/ 133 h 174"/>
                    <a:gd name="T32" fmla="*/ 43 w 209"/>
                    <a:gd name="T33" fmla="*/ 148 h 174"/>
                    <a:gd name="T34" fmla="*/ 66 w 209"/>
                    <a:gd name="T35" fmla="*/ 158 h 174"/>
                    <a:gd name="T36" fmla="*/ 87 w 209"/>
                    <a:gd name="T37" fmla="*/ 159 h 174"/>
                    <a:gd name="T38" fmla="*/ 106 w 209"/>
                    <a:gd name="T39" fmla="*/ 153 h 174"/>
                    <a:gd name="T40" fmla="*/ 124 w 209"/>
                    <a:gd name="T41" fmla="*/ 142 h 174"/>
                    <a:gd name="T42" fmla="*/ 137 w 209"/>
                    <a:gd name="T43" fmla="*/ 141 h 174"/>
                    <a:gd name="T44" fmla="*/ 151 w 209"/>
                    <a:gd name="T45" fmla="*/ 148 h 174"/>
                    <a:gd name="T46" fmla="*/ 169 w 209"/>
                    <a:gd name="T47" fmla="*/ 163 h 174"/>
                    <a:gd name="T48" fmla="*/ 188 w 209"/>
                    <a:gd name="T49" fmla="*/ 174 h 174"/>
                    <a:gd name="T50" fmla="*/ 203 w 209"/>
                    <a:gd name="T51" fmla="*/ 172 h 174"/>
                    <a:gd name="T52" fmla="*/ 209 w 209"/>
                    <a:gd name="T53" fmla="*/ 163 h 174"/>
                    <a:gd name="T54" fmla="*/ 202 w 209"/>
                    <a:gd name="T55" fmla="*/ 148 h 174"/>
                    <a:gd name="T56" fmla="*/ 184 w 209"/>
                    <a:gd name="T57" fmla="*/ 137 h 174"/>
                    <a:gd name="T58" fmla="*/ 156 w 209"/>
                    <a:gd name="T59" fmla="*/ 125 h 174"/>
                    <a:gd name="T60" fmla="*/ 141 w 209"/>
                    <a:gd name="T61" fmla="*/ 114 h 174"/>
                    <a:gd name="T62" fmla="*/ 140 w 209"/>
                    <a:gd name="T63" fmla="*/ 10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9" h="174">
                      <a:moveTo>
                        <a:pt x="140" y="104"/>
                      </a:moveTo>
                      <a:lnTo>
                        <a:pt x="134" y="76"/>
                      </a:lnTo>
                      <a:lnTo>
                        <a:pt x="127" y="54"/>
                      </a:lnTo>
                      <a:lnTo>
                        <a:pt x="117" y="36"/>
                      </a:lnTo>
                      <a:lnTo>
                        <a:pt x="104" y="20"/>
                      </a:lnTo>
                      <a:lnTo>
                        <a:pt x="92" y="10"/>
                      </a:lnTo>
                      <a:lnTo>
                        <a:pt x="69" y="1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19" y="12"/>
                      </a:lnTo>
                      <a:lnTo>
                        <a:pt x="5" y="29"/>
                      </a:lnTo>
                      <a:lnTo>
                        <a:pt x="0" y="45"/>
                      </a:lnTo>
                      <a:lnTo>
                        <a:pt x="0" y="72"/>
                      </a:lnTo>
                      <a:lnTo>
                        <a:pt x="2" y="95"/>
                      </a:lnTo>
                      <a:lnTo>
                        <a:pt x="12" y="118"/>
                      </a:lnTo>
                      <a:lnTo>
                        <a:pt x="26" y="133"/>
                      </a:lnTo>
                      <a:lnTo>
                        <a:pt x="43" y="148"/>
                      </a:lnTo>
                      <a:lnTo>
                        <a:pt x="66" y="158"/>
                      </a:lnTo>
                      <a:lnTo>
                        <a:pt x="87" y="159"/>
                      </a:lnTo>
                      <a:lnTo>
                        <a:pt x="106" y="153"/>
                      </a:lnTo>
                      <a:lnTo>
                        <a:pt x="124" y="142"/>
                      </a:lnTo>
                      <a:lnTo>
                        <a:pt x="137" y="141"/>
                      </a:lnTo>
                      <a:lnTo>
                        <a:pt x="151" y="148"/>
                      </a:lnTo>
                      <a:lnTo>
                        <a:pt x="169" y="163"/>
                      </a:lnTo>
                      <a:lnTo>
                        <a:pt x="188" y="174"/>
                      </a:lnTo>
                      <a:lnTo>
                        <a:pt x="203" y="172"/>
                      </a:lnTo>
                      <a:lnTo>
                        <a:pt x="209" y="163"/>
                      </a:lnTo>
                      <a:lnTo>
                        <a:pt x="202" y="148"/>
                      </a:lnTo>
                      <a:lnTo>
                        <a:pt x="184" y="137"/>
                      </a:lnTo>
                      <a:lnTo>
                        <a:pt x="156" y="125"/>
                      </a:lnTo>
                      <a:lnTo>
                        <a:pt x="141" y="114"/>
                      </a:lnTo>
                      <a:lnTo>
                        <a:pt x="140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5" name="Freeform 28"/>
                <p:cNvSpPr>
                  <a:spLocks/>
                </p:cNvSpPr>
                <p:nvPr/>
              </p:nvSpPr>
              <p:spPr bwMode="auto">
                <a:xfrm>
                  <a:off x="3495" y="2165"/>
                  <a:ext cx="144" cy="260"/>
                </a:xfrm>
                <a:custGeom>
                  <a:avLst/>
                  <a:gdLst>
                    <a:gd name="T0" fmla="*/ 11 w 144"/>
                    <a:gd name="T1" fmla="*/ 53 h 260"/>
                    <a:gd name="T2" fmla="*/ 13 w 144"/>
                    <a:gd name="T3" fmla="*/ 31 h 260"/>
                    <a:gd name="T4" fmla="*/ 18 w 144"/>
                    <a:gd name="T5" fmla="*/ 12 h 260"/>
                    <a:gd name="T6" fmla="*/ 27 w 144"/>
                    <a:gd name="T7" fmla="*/ 5 h 260"/>
                    <a:gd name="T8" fmla="*/ 43 w 144"/>
                    <a:gd name="T9" fmla="*/ 0 h 260"/>
                    <a:gd name="T10" fmla="*/ 68 w 144"/>
                    <a:gd name="T11" fmla="*/ 0 h 260"/>
                    <a:gd name="T12" fmla="*/ 89 w 144"/>
                    <a:gd name="T13" fmla="*/ 6 h 260"/>
                    <a:gd name="T14" fmla="*/ 108 w 144"/>
                    <a:gd name="T15" fmla="*/ 19 h 260"/>
                    <a:gd name="T16" fmla="*/ 124 w 144"/>
                    <a:gd name="T17" fmla="*/ 45 h 260"/>
                    <a:gd name="T18" fmla="*/ 138 w 144"/>
                    <a:gd name="T19" fmla="*/ 71 h 260"/>
                    <a:gd name="T20" fmla="*/ 143 w 144"/>
                    <a:gd name="T21" fmla="*/ 101 h 260"/>
                    <a:gd name="T22" fmla="*/ 144 w 144"/>
                    <a:gd name="T23" fmla="*/ 130 h 260"/>
                    <a:gd name="T24" fmla="*/ 141 w 144"/>
                    <a:gd name="T25" fmla="*/ 161 h 260"/>
                    <a:gd name="T26" fmla="*/ 133 w 144"/>
                    <a:gd name="T27" fmla="*/ 192 h 260"/>
                    <a:gd name="T28" fmla="*/ 123 w 144"/>
                    <a:gd name="T29" fmla="*/ 214 h 260"/>
                    <a:gd name="T30" fmla="*/ 112 w 144"/>
                    <a:gd name="T31" fmla="*/ 237 h 260"/>
                    <a:gd name="T32" fmla="*/ 99 w 144"/>
                    <a:gd name="T33" fmla="*/ 249 h 260"/>
                    <a:gd name="T34" fmla="*/ 78 w 144"/>
                    <a:gd name="T35" fmla="*/ 256 h 260"/>
                    <a:gd name="T36" fmla="*/ 55 w 144"/>
                    <a:gd name="T37" fmla="*/ 260 h 260"/>
                    <a:gd name="T38" fmla="*/ 32 w 144"/>
                    <a:gd name="T39" fmla="*/ 251 h 260"/>
                    <a:gd name="T40" fmla="*/ 16 w 144"/>
                    <a:gd name="T41" fmla="*/ 242 h 260"/>
                    <a:gd name="T42" fmla="*/ 5 w 144"/>
                    <a:gd name="T43" fmla="*/ 221 h 260"/>
                    <a:gd name="T44" fmla="*/ 0 w 144"/>
                    <a:gd name="T45" fmla="*/ 202 h 260"/>
                    <a:gd name="T46" fmla="*/ 1 w 144"/>
                    <a:gd name="T47" fmla="*/ 182 h 260"/>
                    <a:gd name="T48" fmla="*/ 3 w 144"/>
                    <a:gd name="T49" fmla="*/ 153 h 260"/>
                    <a:gd name="T50" fmla="*/ 15 w 144"/>
                    <a:gd name="T51" fmla="*/ 132 h 260"/>
                    <a:gd name="T52" fmla="*/ 20 w 144"/>
                    <a:gd name="T53" fmla="*/ 109 h 260"/>
                    <a:gd name="T54" fmla="*/ 22 w 144"/>
                    <a:gd name="T55" fmla="*/ 95 h 260"/>
                    <a:gd name="T56" fmla="*/ 18 w 144"/>
                    <a:gd name="T57" fmla="*/ 78 h 260"/>
                    <a:gd name="T58" fmla="*/ 13 w 144"/>
                    <a:gd name="T59" fmla="*/ 66 h 260"/>
                    <a:gd name="T60" fmla="*/ 11 w 144"/>
                    <a:gd name="T61" fmla="*/ 53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4" h="260">
                      <a:moveTo>
                        <a:pt x="11" y="53"/>
                      </a:moveTo>
                      <a:lnTo>
                        <a:pt x="13" y="31"/>
                      </a:lnTo>
                      <a:lnTo>
                        <a:pt x="18" y="12"/>
                      </a:lnTo>
                      <a:lnTo>
                        <a:pt x="27" y="5"/>
                      </a:lnTo>
                      <a:lnTo>
                        <a:pt x="43" y="0"/>
                      </a:lnTo>
                      <a:lnTo>
                        <a:pt x="68" y="0"/>
                      </a:lnTo>
                      <a:lnTo>
                        <a:pt x="89" y="6"/>
                      </a:lnTo>
                      <a:lnTo>
                        <a:pt x="108" y="19"/>
                      </a:lnTo>
                      <a:lnTo>
                        <a:pt x="124" y="45"/>
                      </a:lnTo>
                      <a:lnTo>
                        <a:pt x="138" y="71"/>
                      </a:lnTo>
                      <a:lnTo>
                        <a:pt x="143" y="101"/>
                      </a:lnTo>
                      <a:lnTo>
                        <a:pt x="144" y="130"/>
                      </a:lnTo>
                      <a:lnTo>
                        <a:pt x="141" y="161"/>
                      </a:lnTo>
                      <a:lnTo>
                        <a:pt x="133" y="192"/>
                      </a:lnTo>
                      <a:lnTo>
                        <a:pt x="123" y="214"/>
                      </a:lnTo>
                      <a:lnTo>
                        <a:pt x="112" y="237"/>
                      </a:lnTo>
                      <a:lnTo>
                        <a:pt x="99" y="249"/>
                      </a:lnTo>
                      <a:lnTo>
                        <a:pt x="78" y="256"/>
                      </a:lnTo>
                      <a:lnTo>
                        <a:pt x="55" y="260"/>
                      </a:lnTo>
                      <a:lnTo>
                        <a:pt x="32" y="251"/>
                      </a:lnTo>
                      <a:lnTo>
                        <a:pt x="16" y="242"/>
                      </a:lnTo>
                      <a:lnTo>
                        <a:pt x="5" y="221"/>
                      </a:lnTo>
                      <a:lnTo>
                        <a:pt x="0" y="202"/>
                      </a:lnTo>
                      <a:lnTo>
                        <a:pt x="1" y="182"/>
                      </a:lnTo>
                      <a:lnTo>
                        <a:pt x="3" y="153"/>
                      </a:lnTo>
                      <a:lnTo>
                        <a:pt x="15" y="132"/>
                      </a:lnTo>
                      <a:lnTo>
                        <a:pt x="20" y="109"/>
                      </a:lnTo>
                      <a:lnTo>
                        <a:pt x="22" y="95"/>
                      </a:lnTo>
                      <a:lnTo>
                        <a:pt x="18" y="78"/>
                      </a:lnTo>
                      <a:lnTo>
                        <a:pt x="13" y="66"/>
                      </a:lnTo>
                      <a:lnTo>
                        <a:pt x="11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6" name="Freeform 29"/>
                <p:cNvSpPr>
                  <a:spLocks/>
                </p:cNvSpPr>
                <p:nvPr/>
              </p:nvSpPr>
              <p:spPr bwMode="auto">
                <a:xfrm>
                  <a:off x="3560" y="2172"/>
                  <a:ext cx="195" cy="232"/>
                </a:xfrm>
                <a:custGeom>
                  <a:avLst/>
                  <a:gdLst>
                    <a:gd name="T0" fmla="*/ 9 w 195"/>
                    <a:gd name="T1" fmla="*/ 0 h 232"/>
                    <a:gd name="T2" fmla="*/ 38 w 195"/>
                    <a:gd name="T3" fmla="*/ 6 h 232"/>
                    <a:gd name="T4" fmla="*/ 59 w 195"/>
                    <a:gd name="T5" fmla="*/ 26 h 232"/>
                    <a:gd name="T6" fmla="*/ 76 w 195"/>
                    <a:gd name="T7" fmla="*/ 50 h 232"/>
                    <a:gd name="T8" fmla="*/ 94 w 195"/>
                    <a:gd name="T9" fmla="*/ 78 h 232"/>
                    <a:gd name="T10" fmla="*/ 107 w 195"/>
                    <a:gd name="T11" fmla="*/ 104 h 232"/>
                    <a:gd name="T12" fmla="*/ 115 w 195"/>
                    <a:gd name="T13" fmla="*/ 127 h 232"/>
                    <a:gd name="T14" fmla="*/ 125 w 195"/>
                    <a:gd name="T15" fmla="*/ 144 h 232"/>
                    <a:gd name="T16" fmla="*/ 141 w 195"/>
                    <a:gd name="T17" fmla="*/ 155 h 232"/>
                    <a:gd name="T18" fmla="*/ 160 w 195"/>
                    <a:gd name="T19" fmla="*/ 155 h 232"/>
                    <a:gd name="T20" fmla="*/ 181 w 195"/>
                    <a:gd name="T21" fmla="*/ 153 h 232"/>
                    <a:gd name="T22" fmla="*/ 195 w 195"/>
                    <a:gd name="T23" fmla="*/ 162 h 232"/>
                    <a:gd name="T24" fmla="*/ 195 w 195"/>
                    <a:gd name="T25" fmla="*/ 171 h 232"/>
                    <a:gd name="T26" fmla="*/ 179 w 195"/>
                    <a:gd name="T27" fmla="*/ 176 h 232"/>
                    <a:gd name="T28" fmla="*/ 162 w 195"/>
                    <a:gd name="T29" fmla="*/ 173 h 232"/>
                    <a:gd name="T30" fmla="*/ 160 w 195"/>
                    <a:gd name="T31" fmla="*/ 183 h 232"/>
                    <a:gd name="T32" fmla="*/ 169 w 195"/>
                    <a:gd name="T33" fmla="*/ 192 h 232"/>
                    <a:gd name="T34" fmla="*/ 184 w 195"/>
                    <a:gd name="T35" fmla="*/ 197 h 232"/>
                    <a:gd name="T36" fmla="*/ 189 w 195"/>
                    <a:gd name="T37" fmla="*/ 205 h 232"/>
                    <a:gd name="T38" fmla="*/ 184 w 195"/>
                    <a:gd name="T39" fmla="*/ 215 h 232"/>
                    <a:gd name="T40" fmla="*/ 173 w 195"/>
                    <a:gd name="T41" fmla="*/ 215 h 232"/>
                    <a:gd name="T42" fmla="*/ 162 w 195"/>
                    <a:gd name="T43" fmla="*/ 207 h 232"/>
                    <a:gd name="T44" fmla="*/ 173 w 195"/>
                    <a:gd name="T45" fmla="*/ 218 h 232"/>
                    <a:gd name="T46" fmla="*/ 163 w 195"/>
                    <a:gd name="T47" fmla="*/ 232 h 232"/>
                    <a:gd name="T48" fmla="*/ 141 w 195"/>
                    <a:gd name="T49" fmla="*/ 226 h 232"/>
                    <a:gd name="T50" fmla="*/ 130 w 195"/>
                    <a:gd name="T51" fmla="*/ 209 h 232"/>
                    <a:gd name="T52" fmla="*/ 127 w 195"/>
                    <a:gd name="T53" fmla="*/ 192 h 232"/>
                    <a:gd name="T54" fmla="*/ 113 w 195"/>
                    <a:gd name="T55" fmla="*/ 178 h 232"/>
                    <a:gd name="T56" fmla="*/ 102 w 195"/>
                    <a:gd name="T57" fmla="*/ 153 h 232"/>
                    <a:gd name="T58" fmla="*/ 96 w 195"/>
                    <a:gd name="T59" fmla="*/ 131 h 232"/>
                    <a:gd name="T60" fmla="*/ 83 w 195"/>
                    <a:gd name="T61" fmla="*/ 113 h 232"/>
                    <a:gd name="T62" fmla="*/ 61 w 195"/>
                    <a:gd name="T63" fmla="*/ 97 h 232"/>
                    <a:gd name="T64" fmla="*/ 23 w 195"/>
                    <a:gd name="T65" fmla="*/ 71 h 232"/>
                    <a:gd name="T66" fmla="*/ 5 w 195"/>
                    <a:gd name="T67" fmla="*/ 42 h 232"/>
                    <a:gd name="T68" fmla="*/ 0 w 195"/>
                    <a:gd name="T69" fmla="*/ 41 h 232"/>
                    <a:gd name="T70" fmla="*/ 0 w 195"/>
                    <a:gd name="T71" fmla="*/ 15 h 232"/>
                    <a:gd name="T72" fmla="*/ 9 w 195"/>
                    <a:gd name="T73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5" h="232">
                      <a:moveTo>
                        <a:pt x="9" y="0"/>
                      </a:moveTo>
                      <a:lnTo>
                        <a:pt x="38" y="6"/>
                      </a:lnTo>
                      <a:lnTo>
                        <a:pt x="59" y="26"/>
                      </a:lnTo>
                      <a:lnTo>
                        <a:pt x="76" y="50"/>
                      </a:lnTo>
                      <a:lnTo>
                        <a:pt x="94" y="78"/>
                      </a:lnTo>
                      <a:lnTo>
                        <a:pt x="107" y="104"/>
                      </a:lnTo>
                      <a:lnTo>
                        <a:pt x="115" y="127"/>
                      </a:lnTo>
                      <a:lnTo>
                        <a:pt x="125" y="144"/>
                      </a:lnTo>
                      <a:lnTo>
                        <a:pt x="141" y="155"/>
                      </a:lnTo>
                      <a:lnTo>
                        <a:pt x="160" y="155"/>
                      </a:lnTo>
                      <a:lnTo>
                        <a:pt x="181" y="153"/>
                      </a:lnTo>
                      <a:lnTo>
                        <a:pt x="195" y="162"/>
                      </a:lnTo>
                      <a:lnTo>
                        <a:pt x="195" y="171"/>
                      </a:lnTo>
                      <a:lnTo>
                        <a:pt x="179" y="176"/>
                      </a:lnTo>
                      <a:lnTo>
                        <a:pt x="162" y="173"/>
                      </a:lnTo>
                      <a:lnTo>
                        <a:pt x="160" y="183"/>
                      </a:lnTo>
                      <a:lnTo>
                        <a:pt x="169" y="192"/>
                      </a:lnTo>
                      <a:lnTo>
                        <a:pt x="184" y="197"/>
                      </a:lnTo>
                      <a:lnTo>
                        <a:pt x="189" y="205"/>
                      </a:lnTo>
                      <a:lnTo>
                        <a:pt x="184" y="215"/>
                      </a:lnTo>
                      <a:lnTo>
                        <a:pt x="173" y="215"/>
                      </a:lnTo>
                      <a:lnTo>
                        <a:pt x="162" y="207"/>
                      </a:lnTo>
                      <a:lnTo>
                        <a:pt x="173" y="218"/>
                      </a:lnTo>
                      <a:lnTo>
                        <a:pt x="163" y="232"/>
                      </a:lnTo>
                      <a:lnTo>
                        <a:pt x="141" y="226"/>
                      </a:lnTo>
                      <a:lnTo>
                        <a:pt x="130" y="209"/>
                      </a:lnTo>
                      <a:lnTo>
                        <a:pt x="127" y="192"/>
                      </a:lnTo>
                      <a:lnTo>
                        <a:pt x="113" y="178"/>
                      </a:lnTo>
                      <a:lnTo>
                        <a:pt x="102" y="153"/>
                      </a:lnTo>
                      <a:lnTo>
                        <a:pt x="96" y="131"/>
                      </a:lnTo>
                      <a:lnTo>
                        <a:pt x="83" y="113"/>
                      </a:lnTo>
                      <a:lnTo>
                        <a:pt x="61" y="97"/>
                      </a:lnTo>
                      <a:lnTo>
                        <a:pt x="23" y="71"/>
                      </a:lnTo>
                      <a:lnTo>
                        <a:pt x="5" y="42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7" name="Freeform 30"/>
                <p:cNvSpPr>
                  <a:spLocks/>
                </p:cNvSpPr>
                <p:nvPr/>
              </p:nvSpPr>
              <p:spPr bwMode="auto">
                <a:xfrm>
                  <a:off x="3219" y="2171"/>
                  <a:ext cx="330" cy="224"/>
                </a:xfrm>
                <a:custGeom>
                  <a:avLst/>
                  <a:gdLst>
                    <a:gd name="T0" fmla="*/ 264 w 330"/>
                    <a:gd name="T1" fmla="*/ 34 h 224"/>
                    <a:gd name="T2" fmla="*/ 282 w 330"/>
                    <a:gd name="T3" fmla="*/ 11 h 224"/>
                    <a:gd name="T4" fmla="*/ 299 w 330"/>
                    <a:gd name="T5" fmla="*/ 0 h 224"/>
                    <a:gd name="T6" fmla="*/ 319 w 330"/>
                    <a:gd name="T7" fmla="*/ 0 h 224"/>
                    <a:gd name="T8" fmla="*/ 330 w 330"/>
                    <a:gd name="T9" fmla="*/ 25 h 224"/>
                    <a:gd name="T10" fmla="*/ 315 w 330"/>
                    <a:gd name="T11" fmla="*/ 50 h 224"/>
                    <a:gd name="T12" fmla="*/ 301 w 330"/>
                    <a:gd name="T13" fmla="*/ 66 h 224"/>
                    <a:gd name="T14" fmla="*/ 267 w 330"/>
                    <a:gd name="T15" fmla="*/ 85 h 224"/>
                    <a:gd name="T16" fmla="*/ 241 w 330"/>
                    <a:gd name="T17" fmla="*/ 101 h 224"/>
                    <a:gd name="T18" fmla="*/ 215 w 330"/>
                    <a:gd name="T19" fmla="*/ 125 h 224"/>
                    <a:gd name="T20" fmla="*/ 191 w 330"/>
                    <a:gd name="T21" fmla="*/ 147 h 224"/>
                    <a:gd name="T22" fmla="*/ 167 w 330"/>
                    <a:gd name="T23" fmla="*/ 164 h 224"/>
                    <a:gd name="T24" fmla="*/ 136 w 330"/>
                    <a:gd name="T25" fmla="*/ 178 h 224"/>
                    <a:gd name="T26" fmla="*/ 105 w 330"/>
                    <a:gd name="T27" fmla="*/ 190 h 224"/>
                    <a:gd name="T28" fmla="*/ 74 w 330"/>
                    <a:gd name="T29" fmla="*/ 196 h 224"/>
                    <a:gd name="T30" fmla="*/ 58 w 330"/>
                    <a:gd name="T31" fmla="*/ 209 h 224"/>
                    <a:gd name="T32" fmla="*/ 37 w 330"/>
                    <a:gd name="T33" fmla="*/ 222 h 224"/>
                    <a:gd name="T34" fmla="*/ 20 w 330"/>
                    <a:gd name="T35" fmla="*/ 224 h 224"/>
                    <a:gd name="T36" fmla="*/ 5 w 330"/>
                    <a:gd name="T37" fmla="*/ 218 h 224"/>
                    <a:gd name="T38" fmla="*/ 0 w 330"/>
                    <a:gd name="T39" fmla="*/ 201 h 224"/>
                    <a:gd name="T40" fmla="*/ 6 w 330"/>
                    <a:gd name="T41" fmla="*/ 182 h 224"/>
                    <a:gd name="T42" fmla="*/ 16 w 330"/>
                    <a:gd name="T43" fmla="*/ 172 h 224"/>
                    <a:gd name="T44" fmla="*/ 32 w 330"/>
                    <a:gd name="T45" fmla="*/ 161 h 224"/>
                    <a:gd name="T46" fmla="*/ 47 w 330"/>
                    <a:gd name="T47" fmla="*/ 161 h 224"/>
                    <a:gd name="T48" fmla="*/ 63 w 330"/>
                    <a:gd name="T49" fmla="*/ 168 h 224"/>
                    <a:gd name="T50" fmla="*/ 84 w 330"/>
                    <a:gd name="T51" fmla="*/ 168 h 224"/>
                    <a:gd name="T52" fmla="*/ 78 w 330"/>
                    <a:gd name="T53" fmla="*/ 170 h 224"/>
                    <a:gd name="T54" fmla="*/ 110 w 330"/>
                    <a:gd name="T55" fmla="*/ 164 h 224"/>
                    <a:gd name="T56" fmla="*/ 136 w 330"/>
                    <a:gd name="T57" fmla="*/ 152 h 224"/>
                    <a:gd name="T58" fmla="*/ 160 w 330"/>
                    <a:gd name="T59" fmla="*/ 140 h 224"/>
                    <a:gd name="T60" fmla="*/ 179 w 330"/>
                    <a:gd name="T61" fmla="*/ 123 h 224"/>
                    <a:gd name="T62" fmla="*/ 200 w 330"/>
                    <a:gd name="T63" fmla="*/ 102 h 224"/>
                    <a:gd name="T64" fmla="*/ 220 w 330"/>
                    <a:gd name="T65" fmla="*/ 80 h 224"/>
                    <a:gd name="T66" fmla="*/ 236 w 330"/>
                    <a:gd name="T67" fmla="*/ 59 h 224"/>
                    <a:gd name="T68" fmla="*/ 251 w 330"/>
                    <a:gd name="T69" fmla="*/ 45 h 224"/>
                    <a:gd name="T70" fmla="*/ 264 w 330"/>
                    <a:gd name="T71" fmla="*/ 3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0" h="224">
                      <a:moveTo>
                        <a:pt x="264" y="34"/>
                      </a:moveTo>
                      <a:lnTo>
                        <a:pt x="282" y="11"/>
                      </a:lnTo>
                      <a:lnTo>
                        <a:pt x="299" y="0"/>
                      </a:lnTo>
                      <a:lnTo>
                        <a:pt x="319" y="0"/>
                      </a:lnTo>
                      <a:lnTo>
                        <a:pt x="330" y="25"/>
                      </a:lnTo>
                      <a:lnTo>
                        <a:pt x="315" y="50"/>
                      </a:lnTo>
                      <a:lnTo>
                        <a:pt x="301" y="66"/>
                      </a:lnTo>
                      <a:lnTo>
                        <a:pt x="267" y="85"/>
                      </a:lnTo>
                      <a:lnTo>
                        <a:pt x="241" y="101"/>
                      </a:lnTo>
                      <a:lnTo>
                        <a:pt x="215" y="125"/>
                      </a:lnTo>
                      <a:lnTo>
                        <a:pt x="191" y="147"/>
                      </a:lnTo>
                      <a:lnTo>
                        <a:pt x="167" y="164"/>
                      </a:lnTo>
                      <a:lnTo>
                        <a:pt x="136" y="178"/>
                      </a:lnTo>
                      <a:lnTo>
                        <a:pt x="105" y="190"/>
                      </a:lnTo>
                      <a:lnTo>
                        <a:pt x="74" y="196"/>
                      </a:lnTo>
                      <a:lnTo>
                        <a:pt x="58" y="209"/>
                      </a:lnTo>
                      <a:lnTo>
                        <a:pt x="37" y="222"/>
                      </a:lnTo>
                      <a:lnTo>
                        <a:pt x="20" y="224"/>
                      </a:lnTo>
                      <a:lnTo>
                        <a:pt x="5" y="218"/>
                      </a:lnTo>
                      <a:lnTo>
                        <a:pt x="0" y="201"/>
                      </a:lnTo>
                      <a:lnTo>
                        <a:pt x="6" y="182"/>
                      </a:lnTo>
                      <a:lnTo>
                        <a:pt x="16" y="172"/>
                      </a:lnTo>
                      <a:lnTo>
                        <a:pt x="32" y="161"/>
                      </a:lnTo>
                      <a:lnTo>
                        <a:pt x="47" y="161"/>
                      </a:lnTo>
                      <a:lnTo>
                        <a:pt x="63" y="168"/>
                      </a:lnTo>
                      <a:lnTo>
                        <a:pt x="84" y="168"/>
                      </a:lnTo>
                      <a:lnTo>
                        <a:pt x="78" y="170"/>
                      </a:lnTo>
                      <a:lnTo>
                        <a:pt x="110" y="164"/>
                      </a:lnTo>
                      <a:lnTo>
                        <a:pt x="136" y="152"/>
                      </a:lnTo>
                      <a:lnTo>
                        <a:pt x="160" y="140"/>
                      </a:lnTo>
                      <a:lnTo>
                        <a:pt x="179" y="123"/>
                      </a:lnTo>
                      <a:lnTo>
                        <a:pt x="200" y="102"/>
                      </a:lnTo>
                      <a:lnTo>
                        <a:pt x="220" y="80"/>
                      </a:lnTo>
                      <a:lnTo>
                        <a:pt x="236" y="59"/>
                      </a:lnTo>
                      <a:lnTo>
                        <a:pt x="251" y="45"/>
                      </a:lnTo>
                      <a:lnTo>
                        <a:pt x="264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8" name="Freeform 31"/>
                <p:cNvSpPr>
                  <a:spLocks/>
                </p:cNvSpPr>
                <p:nvPr/>
              </p:nvSpPr>
              <p:spPr bwMode="auto">
                <a:xfrm>
                  <a:off x="3539" y="2373"/>
                  <a:ext cx="92" cy="319"/>
                </a:xfrm>
                <a:custGeom>
                  <a:avLst/>
                  <a:gdLst>
                    <a:gd name="T0" fmla="*/ 12 w 92"/>
                    <a:gd name="T1" fmla="*/ 45 h 319"/>
                    <a:gd name="T2" fmla="*/ 6 w 92"/>
                    <a:gd name="T3" fmla="*/ 23 h 319"/>
                    <a:gd name="T4" fmla="*/ 19 w 92"/>
                    <a:gd name="T5" fmla="*/ 4 h 319"/>
                    <a:gd name="T6" fmla="*/ 41 w 92"/>
                    <a:gd name="T7" fmla="*/ 0 h 319"/>
                    <a:gd name="T8" fmla="*/ 58 w 92"/>
                    <a:gd name="T9" fmla="*/ 7 h 319"/>
                    <a:gd name="T10" fmla="*/ 66 w 92"/>
                    <a:gd name="T11" fmla="*/ 23 h 319"/>
                    <a:gd name="T12" fmla="*/ 74 w 92"/>
                    <a:gd name="T13" fmla="*/ 57 h 319"/>
                    <a:gd name="T14" fmla="*/ 81 w 92"/>
                    <a:gd name="T15" fmla="*/ 92 h 319"/>
                    <a:gd name="T16" fmla="*/ 85 w 92"/>
                    <a:gd name="T17" fmla="*/ 122 h 319"/>
                    <a:gd name="T18" fmla="*/ 85 w 92"/>
                    <a:gd name="T19" fmla="*/ 144 h 319"/>
                    <a:gd name="T20" fmla="*/ 77 w 92"/>
                    <a:gd name="T21" fmla="*/ 159 h 319"/>
                    <a:gd name="T22" fmla="*/ 64 w 92"/>
                    <a:gd name="T23" fmla="*/ 171 h 319"/>
                    <a:gd name="T24" fmla="*/ 45 w 92"/>
                    <a:gd name="T25" fmla="*/ 191 h 319"/>
                    <a:gd name="T26" fmla="*/ 34 w 92"/>
                    <a:gd name="T27" fmla="*/ 212 h 319"/>
                    <a:gd name="T28" fmla="*/ 32 w 92"/>
                    <a:gd name="T29" fmla="*/ 231 h 319"/>
                    <a:gd name="T30" fmla="*/ 40 w 92"/>
                    <a:gd name="T31" fmla="*/ 251 h 319"/>
                    <a:gd name="T32" fmla="*/ 56 w 92"/>
                    <a:gd name="T33" fmla="*/ 268 h 319"/>
                    <a:gd name="T34" fmla="*/ 81 w 92"/>
                    <a:gd name="T35" fmla="*/ 286 h 319"/>
                    <a:gd name="T36" fmla="*/ 92 w 92"/>
                    <a:gd name="T37" fmla="*/ 294 h 319"/>
                    <a:gd name="T38" fmla="*/ 92 w 92"/>
                    <a:gd name="T39" fmla="*/ 298 h 319"/>
                    <a:gd name="T40" fmla="*/ 92 w 92"/>
                    <a:gd name="T41" fmla="*/ 305 h 319"/>
                    <a:gd name="T42" fmla="*/ 77 w 92"/>
                    <a:gd name="T43" fmla="*/ 317 h 319"/>
                    <a:gd name="T44" fmla="*/ 51 w 92"/>
                    <a:gd name="T45" fmla="*/ 319 h 319"/>
                    <a:gd name="T46" fmla="*/ 38 w 92"/>
                    <a:gd name="T47" fmla="*/ 308 h 319"/>
                    <a:gd name="T48" fmla="*/ 24 w 92"/>
                    <a:gd name="T49" fmla="*/ 284 h 319"/>
                    <a:gd name="T50" fmla="*/ 8 w 92"/>
                    <a:gd name="T51" fmla="*/ 249 h 319"/>
                    <a:gd name="T52" fmla="*/ 0 w 92"/>
                    <a:gd name="T53" fmla="*/ 220 h 319"/>
                    <a:gd name="T54" fmla="*/ 1 w 92"/>
                    <a:gd name="T55" fmla="*/ 205 h 319"/>
                    <a:gd name="T56" fmla="*/ 12 w 92"/>
                    <a:gd name="T57" fmla="*/ 191 h 319"/>
                    <a:gd name="T58" fmla="*/ 27 w 92"/>
                    <a:gd name="T59" fmla="*/ 169 h 319"/>
                    <a:gd name="T60" fmla="*/ 46 w 92"/>
                    <a:gd name="T61" fmla="*/ 150 h 319"/>
                    <a:gd name="T62" fmla="*/ 55 w 92"/>
                    <a:gd name="T63" fmla="*/ 138 h 319"/>
                    <a:gd name="T64" fmla="*/ 56 w 92"/>
                    <a:gd name="T65" fmla="*/ 127 h 319"/>
                    <a:gd name="T66" fmla="*/ 43 w 92"/>
                    <a:gd name="T67" fmla="*/ 106 h 319"/>
                    <a:gd name="T68" fmla="*/ 31 w 92"/>
                    <a:gd name="T69" fmla="*/ 86 h 319"/>
                    <a:gd name="T70" fmla="*/ 17 w 92"/>
                    <a:gd name="T71" fmla="*/ 62 h 319"/>
                    <a:gd name="T72" fmla="*/ 12 w 92"/>
                    <a:gd name="T73" fmla="*/ 4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2" h="319">
                      <a:moveTo>
                        <a:pt x="12" y="45"/>
                      </a:moveTo>
                      <a:lnTo>
                        <a:pt x="6" y="23"/>
                      </a:lnTo>
                      <a:lnTo>
                        <a:pt x="19" y="4"/>
                      </a:lnTo>
                      <a:lnTo>
                        <a:pt x="41" y="0"/>
                      </a:lnTo>
                      <a:lnTo>
                        <a:pt x="58" y="7"/>
                      </a:lnTo>
                      <a:lnTo>
                        <a:pt x="66" y="23"/>
                      </a:lnTo>
                      <a:lnTo>
                        <a:pt x="74" y="57"/>
                      </a:lnTo>
                      <a:lnTo>
                        <a:pt x="81" y="92"/>
                      </a:lnTo>
                      <a:lnTo>
                        <a:pt x="85" y="122"/>
                      </a:lnTo>
                      <a:lnTo>
                        <a:pt x="85" y="144"/>
                      </a:lnTo>
                      <a:lnTo>
                        <a:pt x="77" y="159"/>
                      </a:lnTo>
                      <a:lnTo>
                        <a:pt x="64" y="171"/>
                      </a:lnTo>
                      <a:lnTo>
                        <a:pt x="45" y="191"/>
                      </a:lnTo>
                      <a:lnTo>
                        <a:pt x="34" y="212"/>
                      </a:lnTo>
                      <a:lnTo>
                        <a:pt x="32" y="231"/>
                      </a:lnTo>
                      <a:lnTo>
                        <a:pt x="40" y="251"/>
                      </a:lnTo>
                      <a:lnTo>
                        <a:pt x="56" y="268"/>
                      </a:lnTo>
                      <a:lnTo>
                        <a:pt x="81" y="286"/>
                      </a:lnTo>
                      <a:lnTo>
                        <a:pt x="92" y="294"/>
                      </a:lnTo>
                      <a:lnTo>
                        <a:pt x="92" y="298"/>
                      </a:lnTo>
                      <a:lnTo>
                        <a:pt x="92" y="305"/>
                      </a:lnTo>
                      <a:lnTo>
                        <a:pt x="77" y="317"/>
                      </a:lnTo>
                      <a:lnTo>
                        <a:pt x="51" y="319"/>
                      </a:lnTo>
                      <a:lnTo>
                        <a:pt x="38" y="308"/>
                      </a:lnTo>
                      <a:lnTo>
                        <a:pt x="24" y="284"/>
                      </a:lnTo>
                      <a:lnTo>
                        <a:pt x="8" y="249"/>
                      </a:lnTo>
                      <a:lnTo>
                        <a:pt x="0" y="220"/>
                      </a:lnTo>
                      <a:lnTo>
                        <a:pt x="1" y="205"/>
                      </a:lnTo>
                      <a:lnTo>
                        <a:pt x="12" y="191"/>
                      </a:lnTo>
                      <a:lnTo>
                        <a:pt x="27" y="169"/>
                      </a:lnTo>
                      <a:lnTo>
                        <a:pt x="46" y="150"/>
                      </a:lnTo>
                      <a:lnTo>
                        <a:pt x="55" y="138"/>
                      </a:lnTo>
                      <a:lnTo>
                        <a:pt x="56" y="127"/>
                      </a:lnTo>
                      <a:lnTo>
                        <a:pt x="43" y="106"/>
                      </a:lnTo>
                      <a:lnTo>
                        <a:pt x="31" y="86"/>
                      </a:lnTo>
                      <a:lnTo>
                        <a:pt x="17" y="62"/>
                      </a:lnTo>
                      <a:lnTo>
                        <a:pt x="12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9" name="Freeform 32"/>
                <p:cNvSpPr>
                  <a:spLocks/>
                </p:cNvSpPr>
                <p:nvPr/>
              </p:nvSpPr>
              <p:spPr bwMode="auto">
                <a:xfrm>
                  <a:off x="3416" y="2346"/>
                  <a:ext cx="116" cy="348"/>
                </a:xfrm>
                <a:custGeom>
                  <a:avLst/>
                  <a:gdLst>
                    <a:gd name="T0" fmla="*/ 44 w 116"/>
                    <a:gd name="T1" fmla="*/ 47 h 348"/>
                    <a:gd name="T2" fmla="*/ 65 w 116"/>
                    <a:gd name="T3" fmla="*/ 16 h 348"/>
                    <a:gd name="T4" fmla="*/ 82 w 116"/>
                    <a:gd name="T5" fmla="*/ 0 h 348"/>
                    <a:gd name="T6" fmla="*/ 105 w 116"/>
                    <a:gd name="T7" fmla="*/ 0 h 348"/>
                    <a:gd name="T8" fmla="*/ 116 w 116"/>
                    <a:gd name="T9" fmla="*/ 20 h 348"/>
                    <a:gd name="T10" fmla="*/ 115 w 116"/>
                    <a:gd name="T11" fmla="*/ 43 h 348"/>
                    <a:gd name="T12" fmla="*/ 101 w 116"/>
                    <a:gd name="T13" fmla="*/ 60 h 348"/>
                    <a:gd name="T14" fmla="*/ 75 w 116"/>
                    <a:gd name="T15" fmla="*/ 81 h 348"/>
                    <a:gd name="T16" fmla="*/ 61 w 116"/>
                    <a:gd name="T17" fmla="*/ 100 h 348"/>
                    <a:gd name="T18" fmla="*/ 51 w 116"/>
                    <a:gd name="T19" fmla="*/ 118 h 348"/>
                    <a:gd name="T20" fmla="*/ 46 w 116"/>
                    <a:gd name="T21" fmla="*/ 135 h 348"/>
                    <a:gd name="T22" fmla="*/ 48 w 116"/>
                    <a:gd name="T23" fmla="*/ 155 h 348"/>
                    <a:gd name="T24" fmla="*/ 56 w 116"/>
                    <a:gd name="T25" fmla="*/ 179 h 348"/>
                    <a:gd name="T26" fmla="*/ 70 w 116"/>
                    <a:gd name="T27" fmla="*/ 202 h 348"/>
                    <a:gd name="T28" fmla="*/ 84 w 116"/>
                    <a:gd name="T29" fmla="*/ 225 h 348"/>
                    <a:gd name="T30" fmla="*/ 92 w 116"/>
                    <a:gd name="T31" fmla="*/ 244 h 348"/>
                    <a:gd name="T32" fmla="*/ 92 w 116"/>
                    <a:gd name="T33" fmla="*/ 261 h 348"/>
                    <a:gd name="T34" fmla="*/ 86 w 116"/>
                    <a:gd name="T35" fmla="*/ 279 h 348"/>
                    <a:gd name="T36" fmla="*/ 70 w 116"/>
                    <a:gd name="T37" fmla="*/ 305 h 348"/>
                    <a:gd name="T38" fmla="*/ 48 w 116"/>
                    <a:gd name="T39" fmla="*/ 333 h 348"/>
                    <a:gd name="T40" fmla="*/ 39 w 116"/>
                    <a:gd name="T41" fmla="*/ 348 h 348"/>
                    <a:gd name="T42" fmla="*/ 23 w 116"/>
                    <a:gd name="T43" fmla="*/ 348 h 348"/>
                    <a:gd name="T44" fmla="*/ 6 w 116"/>
                    <a:gd name="T45" fmla="*/ 335 h 348"/>
                    <a:gd name="T46" fmla="*/ 0 w 116"/>
                    <a:gd name="T47" fmla="*/ 317 h 348"/>
                    <a:gd name="T48" fmla="*/ 13 w 116"/>
                    <a:gd name="T49" fmla="*/ 303 h 348"/>
                    <a:gd name="T50" fmla="*/ 37 w 116"/>
                    <a:gd name="T51" fmla="*/ 290 h 348"/>
                    <a:gd name="T52" fmla="*/ 51 w 116"/>
                    <a:gd name="T53" fmla="*/ 267 h 348"/>
                    <a:gd name="T54" fmla="*/ 60 w 116"/>
                    <a:gd name="T55" fmla="*/ 254 h 348"/>
                    <a:gd name="T56" fmla="*/ 61 w 116"/>
                    <a:gd name="T57" fmla="*/ 239 h 348"/>
                    <a:gd name="T58" fmla="*/ 56 w 116"/>
                    <a:gd name="T59" fmla="*/ 240 h 348"/>
                    <a:gd name="T60" fmla="*/ 56 w 116"/>
                    <a:gd name="T61" fmla="*/ 230 h 348"/>
                    <a:gd name="T62" fmla="*/ 46 w 116"/>
                    <a:gd name="T63" fmla="*/ 214 h 348"/>
                    <a:gd name="T64" fmla="*/ 32 w 116"/>
                    <a:gd name="T65" fmla="*/ 193 h 348"/>
                    <a:gd name="T66" fmla="*/ 23 w 116"/>
                    <a:gd name="T67" fmla="*/ 172 h 348"/>
                    <a:gd name="T68" fmla="*/ 16 w 116"/>
                    <a:gd name="T69" fmla="*/ 155 h 348"/>
                    <a:gd name="T70" fmla="*/ 16 w 116"/>
                    <a:gd name="T71" fmla="*/ 135 h 348"/>
                    <a:gd name="T72" fmla="*/ 20 w 116"/>
                    <a:gd name="T73" fmla="*/ 113 h 348"/>
                    <a:gd name="T74" fmla="*/ 27 w 116"/>
                    <a:gd name="T75" fmla="*/ 83 h 348"/>
                    <a:gd name="T76" fmla="*/ 35 w 116"/>
                    <a:gd name="T77" fmla="*/ 60 h 348"/>
                    <a:gd name="T78" fmla="*/ 44 w 116"/>
                    <a:gd name="T79" fmla="*/ 4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6" h="348">
                      <a:moveTo>
                        <a:pt x="44" y="47"/>
                      </a:moveTo>
                      <a:lnTo>
                        <a:pt x="65" y="16"/>
                      </a:lnTo>
                      <a:lnTo>
                        <a:pt x="82" y="0"/>
                      </a:lnTo>
                      <a:lnTo>
                        <a:pt x="105" y="0"/>
                      </a:lnTo>
                      <a:lnTo>
                        <a:pt x="116" y="20"/>
                      </a:lnTo>
                      <a:lnTo>
                        <a:pt x="115" y="43"/>
                      </a:lnTo>
                      <a:lnTo>
                        <a:pt x="101" y="60"/>
                      </a:lnTo>
                      <a:lnTo>
                        <a:pt x="75" y="81"/>
                      </a:lnTo>
                      <a:lnTo>
                        <a:pt x="61" y="100"/>
                      </a:lnTo>
                      <a:lnTo>
                        <a:pt x="51" y="118"/>
                      </a:lnTo>
                      <a:lnTo>
                        <a:pt x="46" y="135"/>
                      </a:lnTo>
                      <a:lnTo>
                        <a:pt x="48" y="155"/>
                      </a:lnTo>
                      <a:lnTo>
                        <a:pt x="56" y="179"/>
                      </a:lnTo>
                      <a:lnTo>
                        <a:pt x="70" y="202"/>
                      </a:lnTo>
                      <a:lnTo>
                        <a:pt x="84" y="225"/>
                      </a:lnTo>
                      <a:lnTo>
                        <a:pt x="92" y="244"/>
                      </a:lnTo>
                      <a:lnTo>
                        <a:pt x="92" y="261"/>
                      </a:lnTo>
                      <a:lnTo>
                        <a:pt x="86" y="279"/>
                      </a:lnTo>
                      <a:lnTo>
                        <a:pt x="70" y="305"/>
                      </a:lnTo>
                      <a:lnTo>
                        <a:pt x="48" y="333"/>
                      </a:lnTo>
                      <a:lnTo>
                        <a:pt x="39" y="348"/>
                      </a:lnTo>
                      <a:lnTo>
                        <a:pt x="23" y="348"/>
                      </a:lnTo>
                      <a:lnTo>
                        <a:pt x="6" y="335"/>
                      </a:lnTo>
                      <a:lnTo>
                        <a:pt x="0" y="317"/>
                      </a:lnTo>
                      <a:lnTo>
                        <a:pt x="13" y="303"/>
                      </a:lnTo>
                      <a:lnTo>
                        <a:pt x="37" y="290"/>
                      </a:lnTo>
                      <a:lnTo>
                        <a:pt x="51" y="267"/>
                      </a:lnTo>
                      <a:lnTo>
                        <a:pt x="60" y="254"/>
                      </a:lnTo>
                      <a:lnTo>
                        <a:pt x="61" y="239"/>
                      </a:lnTo>
                      <a:lnTo>
                        <a:pt x="56" y="240"/>
                      </a:lnTo>
                      <a:lnTo>
                        <a:pt x="56" y="230"/>
                      </a:lnTo>
                      <a:lnTo>
                        <a:pt x="46" y="214"/>
                      </a:lnTo>
                      <a:lnTo>
                        <a:pt x="32" y="193"/>
                      </a:lnTo>
                      <a:lnTo>
                        <a:pt x="23" y="172"/>
                      </a:lnTo>
                      <a:lnTo>
                        <a:pt x="16" y="155"/>
                      </a:lnTo>
                      <a:lnTo>
                        <a:pt x="16" y="135"/>
                      </a:lnTo>
                      <a:lnTo>
                        <a:pt x="20" y="113"/>
                      </a:lnTo>
                      <a:lnTo>
                        <a:pt x="27" y="83"/>
                      </a:lnTo>
                      <a:lnTo>
                        <a:pt x="35" y="60"/>
                      </a:lnTo>
                      <a:lnTo>
                        <a:pt x="44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63" name="Group 40"/>
              <p:cNvGrpSpPr>
                <a:grpSpLocks/>
              </p:cNvGrpSpPr>
              <p:nvPr/>
            </p:nvGrpSpPr>
            <p:grpSpPr bwMode="auto">
              <a:xfrm>
                <a:off x="4510088" y="3300413"/>
                <a:ext cx="701675" cy="963613"/>
                <a:chOff x="2841" y="2079"/>
                <a:chExt cx="442" cy="607"/>
              </a:xfrm>
              <a:solidFill>
                <a:schemeClr val="bg1"/>
              </a:solidFill>
            </p:grpSpPr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2964" y="2168"/>
                  <a:ext cx="148" cy="152"/>
                </a:xfrm>
                <a:custGeom>
                  <a:avLst/>
                  <a:gdLst>
                    <a:gd name="T0" fmla="*/ 62 w 148"/>
                    <a:gd name="T1" fmla="*/ 36 h 152"/>
                    <a:gd name="T2" fmla="*/ 76 w 148"/>
                    <a:gd name="T3" fmla="*/ 26 h 152"/>
                    <a:gd name="T4" fmla="*/ 100 w 148"/>
                    <a:gd name="T5" fmla="*/ 22 h 152"/>
                    <a:gd name="T6" fmla="*/ 117 w 148"/>
                    <a:gd name="T7" fmla="*/ 24 h 152"/>
                    <a:gd name="T8" fmla="*/ 132 w 148"/>
                    <a:gd name="T9" fmla="*/ 36 h 152"/>
                    <a:gd name="T10" fmla="*/ 143 w 148"/>
                    <a:gd name="T11" fmla="*/ 53 h 152"/>
                    <a:gd name="T12" fmla="*/ 148 w 148"/>
                    <a:gd name="T13" fmla="*/ 78 h 152"/>
                    <a:gd name="T14" fmla="*/ 147 w 148"/>
                    <a:gd name="T15" fmla="*/ 102 h 152"/>
                    <a:gd name="T16" fmla="*/ 137 w 148"/>
                    <a:gd name="T17" fmla="*/ 123 h 152"/>
                    <a:gd name="T18" fmla="*/ 126 w 148"/>
                    <a:gd name="T19" fmla="*/ 139 h 152"/>
                    <a:gd name="T20" fmla="*/ 105 w 148"/>
                    <a:gd name="T21" fmla="*/ 149 h 152"/>
                    <a:gd name="T22" fmla="*/ 85 w 148"/>
                    <a:gd name="T23" fmla="*/ 152 h 152"/>
                    <a:gd name="T24" fmla="*/ 64 w 148"/>
                    <a:gd name="T25" fmla="*/ 147 h 152"/>
                    <a:gd name="T26" fmla="*/ 50 w 148"/>
                    <a:gd name="T27" fmla="*/ 130 h 152"/>
                    <a:gd name="T28" fmla="*/ 45 w 148"/>
                    <a:gd name="T29" fmla="*/ 113 h 152"/>
                    <a:gd name="T30" fmla="*/ 42 w 148"/>
                    <a:gd name="T31" fmla="*/ 95 h 152"/>
                    <a:gd name="T32" fmla="*/ 41 w 148"/>
                    <a:gd name="T33" fmla="*/ 71 h 152"/>
                    <a:gd name="T34" fmla="*/ 45 w 148"/>
                    <a:gd name="T35" fmla="*/ 55 h 152"/>
                    <a:gd name="T36" fmla="*/ 29 w 148"/>
                    <a:gd name="T37" fmla="*/ 41 h 152"/>
                    <a:gd name="T38" fmla="*/ 11 w 148"/>
                    <a:gd name="T39" fmla="*/ 31 h 152"/>
                    <a:gd name="T40" fmla="*/ 0 w 148"/>
                    <a:gd name="T41" fmla="*/ 20 h 152"/>
                    <a:gd name="T42" fmla="*/ 1 w 148"/>
                    <a:gd name="T43" fmla="*/ 6 h 152"/>
                    <a:gd name="T44" fmla="*/ 10 w 148"/>
                    <a:gd name="T45" fmla="*/ 0 h 152"/>
                    <a:gd name="T46" fmla="*/ 25 w 148"/>
                    <a:gd name="T47" fmla="*/ 1 h 152"/>
                    <a:gd name="T48" fmla="*/ 41 w 148"/>
                    <a:gd name="T49" fmla="*/ 11 h 152"/>
                    <a:gd name="T50" fmla="*/ 51 w 148"/>
                    <a:gd name="T51" fmla="*/ 27 h 152"/>
                    <a:gd name="T52" fmla="*/ 62 w 148"/>
                    <a:gd name="T53" fmla="*/ 3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8" h="152">
                      <a:moveTo>
                        <a:pt x="62" y="36"/>
                      </a:moveTo>
                      <a:lnTo>
                        <a:pt x="76" y="26"/>
                      </a:lnTo>
                      <a:lnTo>
                        <a:pt x="100" y="22"/>
                      </a:lnTo>
                      <a:lnTo>
                        <a:pt x="117" y="24"/>
                      </a:lnTo>
                      <a:lnTo>
                        <a:pt x="132" y="36"/>
                      </a:lnTo>
                      <a:lnTo>
                        <a:pt x="143" y="53"/>
                      </a:lnTo>
                      <a:lnTo>
                        <a:pt x="148" y="78"/>
                      </a:lnTo>
                      <a:lnTo>
                        <a:pt x="147" y="102"/>
                      </a:lnTo>
                      <a:lnTo>
                        <a:pt x="137" y="123"/>
                      </a:lnTo>
                      <a:lnTo>
                        <a:pt x="126" y="139"/>
                      </a:lnTo>
                      <a:lnTo>
                        <a:pt x="105" y="149"/>
                      </a:lnTo>
                      <a:lnTo>
                        <a:pt x="85" y="152"/>
                      </a:lnTo>
                      <a:lnTo>
                        <a:pt x="64" y="147"/>
                      </a:lnTo>
                      <a:lnTo>
                        <a:pt x="50" y="130"/>
                      </a:lnTo>
                      <a:lnTo>
                        <a:pt x="45" y="113"/>
                      </a:lnTo>
                      <a:lnTo>
                        <a:pt x="42" y="95"/>
                      </a:lnTo>
                      <a:lnTo>
                        <a:pt x="41" y="71"/>
                      </a:lnTo>
                      <a:lnTo>
                        <a:pt x="45" y="55"/>
                      </a:lnTo>
                      <a:lnTo>
                        <a:pt x="29" y="41"/>
                      </a:lnTo>
                      <a:lnTo>
                        <a:pt x="11" y="31"/>
                      </a:lnTo>
                      <a:lnTo>
                        <a:pt x="0" y="20"/>
                      </a:lnTo>
                      <a:lnTo>
                        <a:pt x="1" y="6"/>
                      </a:lnTo>
                      <a:lnTo>
                        <a:pt x="10" y="0"/>
                      </a:lnTo>
                      <a:lnTo>
                        <a:pt x="25" y="1"/>
                      </a:lnTo>
                      <a:lnTo>
                        <a:pt x="41" y="11"/>
                      </a:lnTo>
                      <a:lnTo>
                        <a:pt x="51" y="27"/>
                      </a:lnTo>
                      <a:lnTo>
                        <a:pt x="6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3018" y="2340"/>
                  <a:ext cx="106" cy="165"/>
                </a:xfrm>
                <a:custGeom>
                  <a:avLst/>
                  <a:gdLst>
                    <a:gd name="T0" fmla="*/ 15 w 106"/>
                    <a:gd name="T1" fmla="*/ 5 h 165"/>
                    <a:gd name="T2" fmla="*/ 36 w 106"/>
                    <a:gd name="T3" fmla="*/ 0 h 165"/>
                    <a:gd name="T4" fmla="*/ 57 w 106"/>
                    <a:gd name="T5" fmla="*/ 0 h 165"/>
                    <a:gd name="T6" fmla="*/ 76 w 106"/>
                    <a:gd name="T7" fmla="*/ 10 h 165"/>
                    <a:gd name="T8" fmla="*/ 91 w 106"/>
                    <a:gd name="T9" fmla="*/ 26 h 165"/>
                    <a:gd name="T10" fmla="*/ 99 w 106"/>
                    <a:gd name="T11" fmla="*/ 46 h 165"/>
                    <a:gd name="T12" fmla="*/ 106 w 106"/>
                    <a:gd name="T13" fmla="*/ 69 h 165"/>
                    <a:gd name="T14" fmla="*/ 106 w 106"/>
                    <a:gd name="T15" fmla="*/ 96 h 165"/>
                    <a:gd name="T16" fmla="*/ 100 w 106"/>
                    <a:gd name="T17" fmla="*/ 118 h 165"/>
                    <a:gd name="T18" fmla="*/ 93 w 106"/>
                    <a:gd name="T19" fmla="*/ 143 h 165"/>
                    <a:gd name="T20" fmla="*/ 83 w 106"/>
                    <a:gd name="T21" fmla="*/ 156 h 165"/>
                    <a:gd name="T22" fmla="*/ 64 w 106"/>
                    <a:gd name="T23" fmla="*/ 165 h 165"/>
                    <a:gd name="T24" fmla="*/ 40 w 106"/>
                    <a:gd name="T25" fmla="*/ 163 h 165"/>
                    <a:gd name="T26" fmla="*/ 17 w 106"/>
                    <a:gd name="T27" fmla="*/ 153 h 165"/>
                    <a:gd name="T28" fmla="*/ 6 w 106"/>
                    <a:gd name="T29" fmla="*/ 135 h 165"/>
                    <a:gd name="T30" fmla="*/ 0 w 106"/>
                    <a:gd name="T31" fmla="*/ 114 h 165"/>
                    <a:gd name="T32" fmla="*/ 5 w 106"/>
                    <a:gd name="T33" fmla="*/ 93 h 165"/>
                    <a:gd name="T34" fmla="*/ 8 w 106"/>
                    <a:gd name="T35" fmla="*/ 76 h 165"/>
                    <a:gd name="T36" fmla="*/ 6 w 106"/>
                    <a:gd name="T37" fmla="*/ 57 h 165"/>
                    <a:gd name="T38" fmla="*/ 1 w 106"/>
                    <a:gd name="T39" fmla="*/ 40 h 165"/>
                    <a:gd name="T40" fmla="*/ 6 w 106"/>
                    <a:gd name="T41" fmla="*/ 20 h 165"/>
                    <a:gd name="T42" fmla="*/ 15 w 106"/>
                    <a:gd name="T43" fmla="*/ 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" h="165">
                      <a:moveTo>
                        <a:pt x="15" y="5"/>
                      </a:moveTo>
                      <a:lnTo>
                        <a:pt x="36" y="0"/>
                      </a:lnTo>
                      <a:lnTo>
                        <a:pt x="57" y="0"/>
                      </a:lnTo>
                      <a:lnTo>
                        <a:pt x="76" y="10"/>
                      </a:lnTo>
                      <a:lnTo>
                        <a:pt x="91" y="26"/>
                      </a:lnTo>
                      <a:lnTo>
                        <a:pt x="99" y="46"/>
                      </a:lnTo>
                      <a:lnTo>
                        <a:pt x="106" y="69"/>
                      </a:lnTo>
                      <a:lnTo>
                        <a:pt x="106" y="96"/>
                      </a:lnTo>
                      <a:lnTo>
                        <a:pt x="100" y="118"/>
                      </a:lnTo>
                      <a:lnTo>
                        <a:pt x="93" y="143"/>
                      </a:lnTo>
                      <a:lnTo>
                        <a:pt x="83" y="156"/>
                      </a:lnTo>
                      <a:lnTo>
                        <a:pt x="64" y="165"/>
                      </a:lnTo>
                      <a:lnTo>
                        <a:pt x="40" y="163"/>
                      </a:lnTo>
                      <a:lnTo>
                        <a:pt x="17" y="153"/>
                      </a:lnTo>
                      <a:lnTo>
                        <a:pt x="6" y="135"/>
                      </a:lnTo>
                      <a:lnTo>
                        <a:pt x="0" y="114"/>
                      </a:lnTo>
                      <a:lnTo>
                        <a:pt x="5" y="93"/>
                      </a:lnTo>
                      <a:lnTo>
                        <a:pt x="8" y="76"/>
                      </a:lnTo>
                      <a:lnTo>
                        <a:pt x="6" y="57"/>
                      </a:lnTo>
                      <a:lnTo>
                        <a:pt x="1" y="40"/>
                      </a:lnTo>
                      <a:lnTo>
                        <a:pt x="6" y="2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3069" y="2317"/>
                  <a:ext cx="214" cy="140"/>
                </a:xfrm>
                <a:custGeom>
                  <a:avLst/>
                  <a:gdLst>
                    <a:gd name="T0" fmla="*/ 5 w 214"/>
                    <a:gd name="T1" fmla="*/ 31 h 140"/>
                    <a:gd name="T2" fmla="*/ 32 w 214"/>
                    <a:gd name="T3" fmla="*/ 36 h 140"/>
                    <a:gd name="T4" fmla="*/ 50 w 214"/>
                    <a:gd name="T5" fmla="*/ 50 h 140"/>
                    <a:gd name="T6" fmla="*/ 67 w 214"/>
                    <a:gd name="T7" fmla="*/ 69 h 140"/>
                    <a:gd name="T8" fmla="*/ 79 w 214"/>
                    <a:gd name="T9" fmla="*/ 90 h 140"/>
                    <a:gd name="T10" fmla="*/ 94 w 214"/>
                    <a:gd name="T11" fmla="*/ 103 h 140"/>
                    <a:gd name="T12" fmla="*/ 107 w 214"/>
                    <a:gd name="T13" fmla="*/ 106 h 140"/>
                    <a:gd name="T14" fmla="*/ 121 w 214"/>
                    <a:gd name="T15" fmla="*/ 99 h 140"/>
                    <a:gd name="T16" fmla="*/ 130 w 214"/>
                    <a:gd name="T17" fmla="*/ 88 h 140"/>
                    <a:gd name="T18" fmla="*/ 140 w 214"/>
                    <a:gd name="T19" fmla="*/ 73 h 140"/>
                    <a:gd name="T20" fmla="*/ 147 w 214"/>
                    <a:gd name="T21" fmla="*/ 62 h 140"/>
                    <a:gd name="T22" fmla="*/ 152 w 214"/>
                    <a:gd name="T23" fmla="*/ 52 h 140"/>
                    <a:gd name="T24" fmla="*/ 159 w 214"/>
                    <a:gd name="T25" fmla="*/ 40 h 140"/>
                    <a:gd name="T26" fmla="*/ 168 w 214"/>
                    <a:gd name="T27" fmla="*/ 34 h 140"/>
                    <a:gd name="T28" fmla="*/ 175 w 214"/>
                    <a:gd name="T29" fmla="*/ 22 h 140"/>
                    <a:gd name="T30" fmla="*/ 177 w 214"/>
                    <a:gd name="T31" fmla="*/ 5 h 140"/>
                    <a:gd name="T32" fmla="*/ 185 w 214"/>
                    <a:gd name="T33" fmla="*/ 0 h 140"/>
                    <a:gd name="T34" fmla="*/ 198 w 214"/>
                    <a:gd name="T35" fmla="*/ 3 h 140"/>
                    <a:gd name="T36" fmla="*/ 196 w 214"/>
                    <a:gd name="T37" fmla="*/ 22 h 140"/>
                    <a:gd name="T38" fmla="*/ 178 w 214"/>
                    <a:gd name="T39" fmla="*/ 45 h 140"/>
                    <a:gd name="T40" fmla="*/ 194 w 214"/>
                    <a:gd name="T41" fmla="*/ 52 h 140"/>
                    <a:gd name="T42" fmla="*/ 206 w 214"/>
                    <a:gd name="T43" fmla="*/ 55 h 140"/>
                    <a:gd name="T44" fmla="*/ 214 w 214"/>
                    <a:gd name="T45" fmla="*/ 67 h 140"/>
                    <a:gd name="T46" fmla="*/ 208 w 214"/>
                    <a:gd name="T47" fmla="*/ 82 h 140"/>
                    <a:gd name="T48" fmla="*/ 188 w 214"/>
                    <a:gd name="T49" fmla="*/ 90 h 140"/>
                    <a:gd name="T50" fmla="*/ 175 w 214"/>
                    <a:gd name="T51" fmla="*/ 90 h 140"/>
                    <a:gd name="T52" fmla="*/ 159 w 214"/>
                    <a:gd name="T53" fmla="*/ 85 h 140"/>
                    <a:gd name="T54" fmla="*/ 151 w 214"/>
                    <a:gd name="T55" fmla="*/ 88 h 140"/>
                    <a:gd name="T56" fmla="*/ 138 w 214"/>
                    <a:gd name="T57" fmla="*/ 103 h 140"/>
                    <a:gd name="T58" fmla="*/ 123 w 214"/>
                    <a:gd name="T59" fmla="*/ 125 h 140"/>
                    <a:gd name="T60" fmla="*/ 114 w 214"/>
                    <a:gd name="T61" fmla="*/ 137 h 140"/>
                    <a:gd name="T62" fmla="*/ 100 w 214"/>
                    <a:gd name="T63" fmla="*/ 140 h 140"/>
                    <a:gd name="T64" fmla="*/ 84 w 214"/>
                    <a:gd name="T65" fmla="*/ 135 h 140"/>
                    <a:gd name="T66" fmla="*/ 68 w 214"/>
                    <a:gd name="T67" fmla="*/ 120 h 140"/>
                    <a:gd name="T68" fmla="*/ 57 w 214"/>
                    <a:gd name="T69" fmla="*/ 108 h 140"/>
                    <a:gd name="T70" fmla="*/ 42 w 214"/>
                    <a:gd name="T71" fmla="*/ 90 h 140"/>
                    <a:gd name="T72" fmla="*/ 26 w 214"/>
                    <a:gd name="T73" fmla="*/ 79 h 140"/>
                    <a:gd name="T74" fmla="*/ 8 w 214"/>
                    <a:gd name="T75" fmla="*/ 66 h 140"/>
                    <a:gd name="T76" fmla="*/ 3 w 214"/>
                    <a:gd name="T77" fmla="*/ 55 h 140"/>
                    <a:gd name="T78" fmla="*/ 0 w 214"/>
                    <a:gd name="T79" fmla="*/ 43 h 140"/>
                    <a:gd name="T80" fmla="*/ 5 w 214"/>
                    <a:gd name="T81" fmla="*/ 3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4" h="140">
                      <a:moveTo>
                        <a:pt x="5" y="31"/>
                      </a:moveTo>
                      <a:lnTo>
                        <a:pt x="32" y="36"/>
                      </a:lnTo>
                      <a:lnTo>
                        <a:pt x="50" y="50"/>
                      </a:lnTo>
                      <a:lnTo>
                        <a:pt x="67" y="69"/>
                      </a:lnTo>
                      <a:lnTo>
                        <a:pt x="79" y="90"/>
                      </a:lnTo>
                      <a:lnTo>
                        <a:pt x="94" y="103"/>
                      </a:lnTo>
                      <a:lnTo>
                        <a:pt x="107" y="106"/>
                      </a:lnTo>
                      <a:lnTo>
                        <a:pt x="121" y="99"/>
                      </a:lnTo>
                      <a:lnTo>
                        <a:pt x="130" y="88"/>
                      </a:lnTo>
                      <a:lnTo>
                        <a:pt x="140" y="73"/>
                      </a:lnTo>
                      <a:lnTo>
                        <a:pt x="147" y="62"/>
                      </a:lnTo>
                      <a:lnTo>
                        <a:pt x="152" y="52"/>
                      </a:lnTo>
                      <a:lnTo>
                        <a:pt x="159" y="40"/>
                      </a:lnTo>
                      <a:lnTo>
                        <a:pt x="168" y="34"/>
                      </a:lnTo>
                      <a:lnTo>
                        <a:pt x="175" y="22"/>
                      </a:lnTo>
                      <a:lnTo>
                        <a:pt x="177" y="5"/>
                      </a:lnTo>
                      <a:lnTo>
                        <a:pt x="185" y="0"/>
                      </a:lnTo>
                      <a:lnTo>
                        <a:pt x="198" y="3"/>
                      </a:lnTo>
                      <a:lnTo>
                        <a:pt x="196" y="22"/>
                      </a:lnTo>
                      <a:lnTo>
                        <a:pt x="178" y="45"/>
                      </a:lnTo>
                      <a:lnTo>
                        <a:pt x="194" y="52"/>
                      </a:lnTo>
                      <a:lnTo>
                        <a:pt x="206" y="55"/>
                      </a:lnTo>
                      <a:lnTo>
                        <a:pt x="214" y="67"/>
                      </a:lnTo>
                      <a:lnTo>
                        <a:pt x="208" y="82"/>
                      </a:lnTo>
                      <a:lnTo>
                        <a:pt x="188" y="90"/>
                      </a:lnTo>
                      <a:lnTo>
                        <a:pt x="175" y="90"/>
                      </a:lnTo>
                      <a:lnTo>
                        <a:pt x="159" y="85"/>
                      </a:lnTo>
                      <a:lnTo>
                        <a:pt x="151" y="88"/>
                      </a:lnTo>
                      <a:lnTo>
                        <a:pt x="138" y="103"/>
                      </a:lnTo>
                      <a:lnTo>
                        <a:pt x="123" y="125"/>
                      </a:lnTo>
                      <a:lnTo>
                        <a:pt x="114" y="137"/>
                      </a:lnTo>
                      <a:lnTo>
                        <a:pt x="100" y="140"/>
                      </a:lnTo>
                      <a:lnTo>
                        <a:pt x="84" y="135"/>
                      </a:lnTo>
                      <a:lnTo>
                        <a:pt x="68" y="120"/>
                      </a:lnTo>
                      <a:lnTo>
                        <a:pt x="57" y="108"/>
                      </a:lnTo>
                      <a:lnTo>
                        <a:pt x="42" y="90"/>
                      </a:lnTo>
                      <a:lnTo>
                        <a:pt x="26" y="79"/>
                      </a:lnTo>
                      <a:lnTo>
                        <a:pt x="8" y="66"/>
                      </a:lnTo>
                      <a:lnTo>
                        <a:pt x="3" y="55"/>
                      </a:lnTo>
                      <a:lnTo>
                        <a:pt x="0" y="43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1" name="Freeform 37"/>
                <p:cNvSpPr>
                  <a:spLocks/>
                </p:cNvSpPr>
                <p:nvPr/>
              </p:nvSpPr>
              <p:spPr bwMode="auto">
                <a:xfrm>
                  <a:off x="2841" y="2079"/>
                  <a:ext cx="223" cy="328"/>
                </a:xfrm>
                <a:custGeom>
                  <a:avLst/>
                  <a:gdLst>
                    <a:gd name="T0" fmla="*/ 169 w 223"/>
                    <a:gd name="T1" fmla="*/ 256 h 328"/>
                    <a:gd name="T2" fmla="*/ 204 w 223"/>
                    <a:gd name="T3" fmla="*/ 264 h 328"/>
                    <a:gd name="T4" fmla="*/ 223 w 223"/>
                    <a:gd name="T5" fmla="*/ 282 h 328"/>
                    <a:gd name="T6" fmla="*/ 221 w 223"/>
                    <a:gd name="T7" fmla="*/ 287 h 328"/>
                    <a:gd name="T8" fmla="*/ 216 w 223"/>
                    <a:gd name="T9" fmla="*/ 310 h 328"/>
                    <a:gd name="T10" fmla="*/ 211 w 223"/>
                    <a:gd name="T11" fmla="*/ 315 h 328"/>
                    <a:gd name="T12" fmla="*/ 198 w 223"/>
                    <a:gd name="T13" fmla="*/ 328 h 328"/>
                    <a:gd name="T14" fmla="*/ 174 w 223"/>
                    <a:gd name="T15" fmla="*/ 318 h 328"/>
                    <a:gd name="T16" fmla="*/ 149 w 223"/>
                    <a:gd name="T17" fmla="*/ 296 h 328"/>
                    <a:gd name="T18" fmla="*/ 119 w 223"/>
                    <a:gd name="T19" fmla="*/ 258 h 328"/>
                    <a:gd name="T20" fmla="*/ 101 w 223"/>
                    <a:gd name="T21" fmla="*/ 227 h 328"/>
                    <a:gd name="T22" fmla="*/ 85 w 223"/>
                    <a:gd name="T23" fmla="*/ 182 h 328"/>
                    <a:gd name="T24" fmla="*/ 72 w 223"/>
                    <a:gd name="T25" fmla="*/ 143 h 328"/>
                    <a:gd name="T26" fmla="*/ 61 w 223"/>
                    <a:gd name="T27" fmla="*/ 113 h 328"/>
                    <a:gd name="T28" fmla="*/ 56 w 223"/>
                    <a:gd name="T29" fmla="*/ 77 h 328"/>
                    <a:gd name="T30" fmla="*/ 44 w 223"/>
                    <a:gd name="T31" fmla="*/ 52 h 328"/>
                    <a:gd name="T32" fmla="*/ 22 w 223"/>
                    <a:gd name="T33" fmla="*/ 50 h 328"/>
                    <a:gd name="T34" fmla="*/ 1 w 223"/>
                    <a:gd name="T35" fmla="*/ 31 h 328"/>
                    <a:gd name="T36" fmla="*/ 0 w 223"/>
                    <a:gd name="T37" fmla="*/ 22 h 328"/>
                    <a:gd name="T38" fmla="*/ 15 w 223"/>
                    <a:gd name="T39" fmla="*/ 15 h 328"/>
                    <a:gd name="T40" fmla="*/ 18 w 223"/>
                    <a:gd name="T41" fmla="*/ 19 h 328"/>
                    <a:gd name="T42" fmla="*/ 18 w 223"/>
                    <a:gd name="T43" fmla="*/ 5 h 328"/>
                    <a:gd name="T44" fmla="*/ 27 w 223"/>
                    <a:gd name="T45" fmla="*/ 1 h 328"/>
                    <a:gd name="T46" fmla="*/ 36 w 223"/>
                    <a:gd name="T47" fmla="*/ 3 h 328"/>
                    <a:gd name="T48" fmla="*/ 43 w 223"/>
                    <a:gd name="T49" fmla="*/ 17 h 328"/>
                    <a:gd name="T50" fmla="*/ 49 w 223"/>
                    <a:gd name="T51" fmla="*/ 29 h 328"/>
                    <a:gd name="T52" fmla="*/ 56 w 223"/>
                    <a:gd name="T53" fmla="*/ 22 h 328"/>
                    <a:gd name="T54" fmla="*/ 61 w 223"/>
                    <a:gd name="T55" fmla="*/ 3 h 328"/>
                    <a:gd name="T56" fmla="*/ 69 w 223"/>
                    <a:gd name="T57" fmla="*/ 0 h 328"/>
                    <a:gd name="T58" fmla="*/ 79 w 223"/>
                    <a:gd name="T59" fmla="*/ 3 h 328"/>
                    <a:gd name="T60" fmla="*/ 75 w 223"/>
                    <a:gd name="T61" fmla="*/ 14 h 328"/>
                    <a:gd name="T62" fmla="*/ 69 w 223"/>
                    <a:gd name="T63" fmla="*/ 35 h 328"/>
                    <a:gd name="T64" fmla="*/ 67 w 223"/>
                    <a:gd name="T65" fmla="*/ 51 h 328"/>
                    <a:gd name="T66" fmla="*/ 75 w 223"/>
                    <a:gd name="T67" fmla="*/ 80 h 328"/>
                    <a:gd name="T68" fmla="*/ 86 w 223"/>
                    <a:gd name="T69" fmla="*/ 116 h 328"/>
                    <a:gd name="T70" fmla="*/ 98 w 223"/>
                    <a:gd name="T71" fmla="*/ 147 h 328"/>
                    <a:gd name="T72" fmla="*/ 114 w 223"/>
                    <a:gd name="T73" fmla="*/ 179 h 328"/>
                    <a:gd name="T74" fmla="*/ 128 w 223"/>
                    <a:gd name="T75" fmla="*/ 210 h 328"/>
                    <a:gd name="T76" fmla="*/ 143 w 223"/>
                    <a:gd name="T77" fmla="*/ 233 h 328"/>
                    <a:gd name="T78" fmla="*/ 158 w 223"/>
                    <a:gd name="T79" fmla="*/ 247 h 328"/>
                    <a:gd name="T80" fmla="*/ 169 w 223"/>
                    <a:gd name="T81" fmla="*/ 25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3" h="328">
                      <a:moveTo>
                        <a:pt x="169" y="256"/>
                      </a:moveTo>
                      <a:lnTo>
                        <a:pt x="204" y="264"/>
                      </a:lnTo>
                      <a:lnTo>
                        <a:pt x="223" y="282"/>
                      </a:lnTo>
                      <a:lnTo>
                        <a:pt x="221" y="287"/>
                      </a:lnTo>
                      <a:lnTo>
                        <a:pt x="216" y="310"/>
                      </a:lnTo>
                      <a:lnTo>
                        <a:pt x="211" y="315"/>
                      </a:lnTo>
                      <a:lnTo>
                        <a:pt x="198" y="328"/>
                      </a:lnTo>
                      <a:lnTo>
                        <a:pt x="174" y="318"/>
                      </a:lnTo>
                      <a:lnTo>
                        <a:pt x="149" y="296"/>
                      </a:lnTo>
                      <a:lnTo>
                        <a:pt x="119" y="258"/>
                      </a:lnTo>
                      <a:lnTo>
                        <a:pt x="101" y="227"/>
                      </a:lnTo>
                      <a:lnTo>
                        <a:pt x="85" y="182"/>
                      </a:lnTo>
                      <a:lnTo>
                        <a:pt x="72" y="143"/>
                      </a:lnTo>
                      <a:lnTo>
                        <a:pt x="61" y="113"/>
                      </a:lnTo>
                      <a:lnTo>
                        <a:pt x="56" y="77"/>
                      </a:lnTo>
                      <a:lnTo>
                        <a:pt x="44" y="52"/>
                      </a:lnTo>
                      <a:lnTo>
                        <a:pt x="22" y="50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5" y="15"/>
                      </a:lnTo>
                      <a:lnTo>
                        <a:pt x="18" y="19"/>
                      </a:lnTo>
                      <a:lnTo>
                        <a:pt x="18" y="5"/>
                      </a:lnTo>
                      <a:lnTo>
                        <a:pt x="27" y="1"/>
                      </a:lnTo>
                      <a:lnTo>
                        <a:pt x="36" y="3"/>
                      </a:lnTo>
                      <a:lnTo>
                        <a:pt x="43" y="17"/>
                      </a:lnTo>
                      <a:lnTo>
                        <a:pt x="49" y="29"/>
                      </a:lnTo>
                      <a:lnTo>
                        <a:pt x="56" y="22"/>
                      </a:lnTo>
                      <a:lnTo>
                        <a:pt x="61" y="3"/>
                      </a:lnTo>
                      <a:lnTo>
                        <a:pt x="69" y="0"/>
                      </a:lnTo>
                      <a:lnTo>
                        <a:pt x="79" y="3"/>
                      </a:lnTo>
                      <a:lnTo>
                        <a:pt x="75" y="14"/>
                      </a:lnTo>
                      <a:lnTo>
                        <a:pt x="69" y="35"/>
                      </a:lnTo>
                      <a:lnTo>
                        <a:pt x="67" y="51"/>
                      </a:lnTo>
                      <a:lnTo>
                        <a:pt x="75" y="80"/>
                      </a:lnTo>
                      <a:lnTo>
                        <a:pt x="86" y="116"/>
                      </a:lnTo>
                      <a:lnTo>
                        <a:pt x="98" y="147"/>
                      </a:lnTo>
                      <a:lnTo>
                        <a:pt x="114" y="179"/>
                      </a:lnTo>
                      <a:lnTo>
                        <a:pt x="128" y="210"/>
                      </a:lnTo>
                      <a:lnTo>
                        <a:pt x="143" y="233"/>
                      </a:lnTo>
                      <a:lnTo>
                        <a:pt x="158" y="247"/>
                      </a:lnTo>
                      <a:lnTo>
                        <a:pt x="169" y="2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2" name="Freeform 38"/>
                <p:cNvSpPr>
                  <a:spLocks/>
                </p:cNvSpPr>
                <p:nvPr/>
              </p:nvSpPr>
              <p:spPr bwMode="auto">
                <a:xfrm>
                  <a:off x="3052" y="2469"/>
                  <a:ext cx="146" cy="217"/>
                </a:xfrm>
                <a:custGeom>
                  <a:avLst/>
                  <a:gdLst>
                    <a:gd name="T0" fmla="*/ 34 w 146"/>
                    <a:gd name="T1" fmla="*/ 7 h 217"/>
                    <a:gd name="T2" fmla="*/ 70 w 146"/>
                    <a:gd name="T3" fmla="*/ 28 h 217"/>
                    <a:gd name="T4" fmla="*/ 94 w 146"/>
                    <a:gd name="T5" fmla="*/ 47 h 217"/>
                    <a:gd name="T6" fmla="*/ 107 w 146"/>
                    <a:gd name="T7" fmla="*/ 66 h 217"/>
                    <a:gd name="T8" fmla="*/ 110 w 146"/>
                    <a:gd name="T9" fmla="*/ 81 h 217"/>
                    <a:gd name="T10" fmla="*/ 104 w 146"/>
                    <a:gd name="T11" fmla="*/ 96 h 217"/>
                    <a:gd name="T12" fmla="*/ 91 w 146"/>
                    <a:gd name="T13" fmla="*/ 117 h 217"/>
                    <a:gd name="T14" fmla="*/ 82 w 146"/>
                    <a:gd name="T15" fmla="*/ 138 h 217"/>
                    <a:gd name="T16" fmla="*/ 76 w 146"/>
                    <a:gd name="T17" fmla="*/ 158 h 217"/>
                    <a:gd name="T18" fmla="*/ 82 w 146"/>
                    <a:gd name="T19" fmla="*/ 166 h 217"/>
                    <a:gd name="T20" fmla="*/ 104 w 146"/>
                    <a:gd name="T21" fmla="*/ 175 h 217"/>
                    <a:gd name="T22" fmla="*/ 135 w 146"/>
                    <a:gd name="T23" fmla="*/ 187 h 217"/>
                    <a:gd name="T24" fmla="*/ 146 w 146"/>
                    <a:gd name="T25" fmla="*/ 200 h 217"/>
                    <a:gd name="T26" fmla="*/ 143 w 146"/>
                    <a:gd name="T27" fmla="*/ 208 h 217"/>
                    <a:gd name="T28" fmla="*/ 128 w 146"/>
                    <a:gd name="T29" fmla="*/ 215 h 217"/>
                    <a:gd name="T30" fmla="*/ 105 w 146"/>
                    <a:gd name="T31" fmla="*/ 217 h 217"/>
                    <a:gd name="T32" fmla="*/ 92 w 146"/>
                    <a:gd name="T33" fmla="*/ 208 h 217"/>
                    <a:gd name="T34" fmla="*/ 82 w 146"/>
                    <a:gd name="T35" fmla="*/ 192 h 217"/>
                    <a:gd name="T36" fmla="*/ 63 w 146"/>
                    <a:gd name="T37" fmla="*/ 182 h 217"/>
                    <a:gd name="T38" fmla="*/ 52 w 146"/>
                    <a:gd name="T39" fmla="*/ 185 h 217"/>
                    <a:gd name="T40" fmla="*/ 39 w 146"/>
                    <a:gd name="T41" fmla="*/ 176 h 217"/>
                    <a:gd name="T42" fmla="*/ 38 w 146"/>
                    <a:gd name="T43" fmla="*/ 157 h 217"/>
                    <a:gd name="T44" fmla="*/ 49 w 146"/>
                    <a:gd name="T45" fmla="*/ 142 h 217"/>
                    <a:gd name="T46" fmla="*/ 62 w 146"/>
                    <a:gd name="T47" fmla="*/ 124 h 217"/>
                    <a:gd name="T48" fmla="*/ 70 w 146"/>
                    <a:gd name="T49" fmla="*/ 102 h 217"/>
                    <a:gd name="T50" fmla="*/ 73 w 146"/>
                    <a:gd name="T51" fmla="*/ 82 h 217"/>
                    <a:gd name="T52" fmla="*/ 68 w 146"/>
                    <a:gd name="T53" fmla="*/ 73 h 217"/>
                    <a:gd name="T54" fmla="*/ 54 w 146"/>
                    <a:gd name="T55" fmla="*/ 63 h 217"/>
                    <a:gd name="T56" fmla="*/ 27 w 146"/>
                    <a:gd name="T57" fmla="*/ 47 h 217"/>
                    <a:gd name="T58" fmla="*/ 13 w 146"/>
                    <a:gd name="T59" fmla="*/ 38 h 217"/>
                    <a:gd name="T60" fmla="*/ 0 w 146"/>
                    <a:gd name="T61" fmla="*/ 19 h 217"/>
                    <a:gd name="T62" fmla="*/ 0 w 146"/>
                    <a:gd name="T63" fmla="*/ 7 h 217"/>
                    <a:gd name="T64" fmla="*/ 13 w 146"/>
                    <a:gd name="T65" fmla="*/ 0 h 217"/>
                    <a:gd name="T66" fmla="*/ 29 w 146"/>
                    <a:gd name="T67" fmla="*/ 0 h 217"/>
                    <a:gd name="T68" fmla="*/ 34 w 146"/>
                    <a:gd name="T69" fmla="*/ 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6" h="217">
                      <a:moveTo>
                        <a:pt x="34" y="7"/>
                      </a:moveTo>
                      <a:lnTo>
                        <a:pt x="70" y="28"/>
                      </a:lnTo>
                      <a:lnTo>
                        <a:pt x="94" y="47"/>
                      </a:lnTo>
                      <a:lnTo>
                        <a:pt x="107" y="66"/>
                      </a:lnTo>
                      <a:lnTo>
                        <a:pt x="110" y="81"/>
                      </a:lnTo>
                      <a:lnTo>
                        <a:pt x="104" y="96"/>
                      </a:lnTo>
                      <a:lnTo>
                        <a:pt x="91" y="117"/>
                      </a:lnTo>
                      <a:lnTo>
                        <a:pt x="82" y="138"/>
                      </a:lnTo>
                      <a:lnTo>
                        <a:pt x="76" y="158"/>
                      </a:lnTo>
                      <a:lnTo>
                        <a:pt x="82" y="166"/>
                      </a:lnTo>
                      <a:lnTo>
                        <a:pt x="104" y="175"/>
                      </a:lnTo>
                      <a:lnTo>
                        <a:pt x="135" y="187"/>
                      </a:lnTo>
                      <a:lnTo>
                        <a:pt x="146" y="200"/>
                      </a:lnTo>
                      <a:lnTo>
                        <a:pt x="143" y="208"/>
                      </a:lnTo>
                      <a:lnTo>
                        <a:pt x="128" y="215"/>
                      </a:lnTo>
                      <a:lnTo>
                        <a:pt x="105" y="217"/>
                      </a:lnTo>
                      <a:lnTo>
                        <a:pt x="92" y="208"/>
                      </a:lnTo>
                      <a:lnTo>
                        <a:pt x="82" y="192"/>
                      </a:lnTo>
                      <a:lnTo>
                        <a:pt x="63" y="182"/>
                      </a:lnTo>
                      <a:lnTo>
                        <a:pt x="52" y="185"/>
                      </a:lnTo>
                      <a:lnTo>
                        <a:pt x="39" y="176"/>
                      </a:lnTo>
                      <a:lnTo>
                        <a:pt x="38" y="157"/>
                      </a:lnTo>
                      <a:lnTo>
                        <a:pt x="49" y="142"/>
                      </a:lnTo>
                      <a:lnTo>
                        <a:pt x="62" y="124"/>
                      </a:lnTo>
                      <a:lnTo>
                        <a:pt x="70" y="102"/>
                      </a:lnTo>
                      <a:lnTo>
                        <a:pt x="73" y="82"/>
                      </a:lnTo>
                      <a:lnTo>
                        <a:pt x="68" y="73"/>
                      </a:lnTo>
                      <a:lnTo>
                        <a:pt x="54" y="63"/>
                      </a:lnTo>
                      <a:lnTo>
                        <a:pt x="27" y="47"/>
                      </a:lnTo>
                      <a:lnTo>
                        <a:pt x="13" y="38"/>
                      </a:lnTo>
                      <a:lnTo>
                        <a:pt x="0" y="19"/>
                      </a:lnTo>
                      <a:lnTo>
                        <a:pt x="0" y="7"/>
                      </a:lnTo>
                      <a:lnTo>
                        <a:pt x="13" y="0"/>
                      </a:lnTo>
                      <a:lnTo>
                        <a:pt x="29" y="0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83" name="Freeform 39"/>
                <p:cNvSpPr>
                  <a:spLocks/>
                </p:cNvSpPr>
                <p:nvPr/>
              </p:nvSpPr>
              <p:spPr bwMode="auto">
                <a:xfrm>
                  <a:off x="2918" y="2457"/>
                  <a:ext cx="144" cy="226"/>
                </a:xfrm>
                <a:custGeom>
                  <a:avLst/>
                  <a:gdLst>
                    <a:gd name="T0" fmla="*/ 84 w 144"/>
                    <a:gd name="T1" fmla="*/ 29 h 226"/>
                    <a:gd name="T2" fmla="*/ 102 w 144"/>
                    <a:gd name="T3" fmla="*/ 8 h 226"/>
                    <a:gd name="T4" fmla="*/ 126 w 144"/>
                    <a:gd name="T5" fmla="*/ 0 h 226"/>
                    <a:gd name="T6" fmla="*/ 144 w 144"/>
                    <a:gd name="T7" fmla="*/ 11 h 226"/>
                    <a:gd name="T8" fmla="*/ 143 w 144"/>
                    <a:gd name="T9" fmla="*/ 27 h 226"/>
                    <a:gd name="T10" fmla="*/ 139 w 144"/>
                    <a:gd name="T11" fmla="*/ 42 h 226"/>
                    <a:gd name="T12" fmla="*/ 113 w 144"/>
                    <a:gd name="T13" fmla="*/ 58 h 226"/>
                    <a:gd name="T14" fmla="*/ 97 w 144"/>
                    <a:gd name="T15" fmla="*/ 71 h 226"/>
                    <a:gd name="T16" fmla="*/ 91 w 144"/>
                    <a:gd name="T17" fmla="*/ 87 h 226"/>
                    <a:gd name="T18" fmla="*/ 91 w 144"/>
                    <a:gd name="T19" fmla="*/ 100 h 226"/>
                    <a:gd name="T20" fmla="*/ 97 w 144"/>
                    <a:gd name="T21" fmla="*/ 116 h 226"/>
                    <a:gd name="T22" fmla="*/ 105 w 144"/>
                    <a:gd name="T23" fmla="*/ 136 h 226"/>
                    <a:gd name="T24" fmla="*/ 110 w 144"/>
                    <a:gd name="T25" fmla="*/ 163 h 226"/>
                    <a:gd name="T26" fmla="*/ 110 w 144"/>
                    <a:gd name="T27" fmla="*/ 190 h 226"/>
                    <a:gd name="T28" fmla="*/ 108 w 144"/>
                    <a:gd name="T29" fmla="*/ 208 h 226"/>
                    <a:gd name="T30" fmla="*/ 101 w 144"/>
                    <a:gd name="T31" fmla="*/ 218 h 226"/>
                    <a:gd name="T32" fmla="*/ 89 w 144"/>
                    <a:gd name="T33" fmla="*/ 218 h 226"/>
                    <a:gd name="T34" fmla="*/ 71 w 144"/>
                    <a:gd name="T35" fmla="*/ 213 h 226"/>
                    <a:gd name="T36" fmla="*/ 47 w 144"/>
                    <a:gd name="T37" fmla="*/ 213 h 226"/>
                    <a:gd name="T38" fmla="*/ 27 w 144"/>
                    <a:gd name="T39" fmla="*/ 223 h 226"/>
                    <a:gd name="T40" fmla="*/ 6 w 144"/>
                    <a:gd name="T41" fmla="*/ 226 h 226"/>
                    <a:gd name="T42" fmla="*/ 0 w 144"/>
                    <a:gd name="T43" fmla="*/ 213 h 226"/>
                    <a:gd name="T44" fmla="*/ 8 w 144"/>
                    <a:gd name="T45" fmla="*/ 200 h 226"/>
                    <a:gd name="T46" fmla="*/ 29 w 144"/>
                    <a:gd name="T47" fmla="*/ 194 h 226"/>
                    <a:gd name="T48" fmla="*/ 57 w 144"/>
                    <a:gd name="T49" fmla="*/ 190 h 226"/>
                    <a:gd name="T50" fmla="*/ 80 w 144"/>
                    <a:gd name="T51" fmla="*/ 187 h 226"/>
                    <a:gd name="T52" fmla="*/ 87 w 144"/>
                    <a:gd name="T53" fmla="*/ 184 h 226"/>
                    <a:gd name="T54" fmla="*/ 92 w 144"/>
                    <a:gd name="T55" fmla="*/ 169 h 226"/>
                    <a:gd name="T56" fmla="*/ 85 w 144"/>
                    <a:gd name="T57" fmla="*/ 145 h 226"/>
                    <a:gd name="T58" fmla="*/ 71 w 144"/>
                    <a:gd name="T59" fmla="*/ 124 h 226"/>
                    <a:gd name="T60" fmla="*/ 63 w 144"/>
                    <a:gd name="T61" fmla="*/ 100 h 226"/>
                    <a:gd name="T62" fmla="*/ 62 w 144"/>
                    <a:gd name="T63" fmla="*/ 76 h 226"/>
                    <a:gd name="T64" fmla="*/ 69 w 144"/>
                    <a:gd name="T65" fmla="*/ 52 h 226"/>
                    <a:gd name="T66" fmla="*/ 76 w 144"/>
                    <a:gd name="T67" fmla="*/ 39 h 226"/>
                    <a:gd name="T68" fmla="*/ 84 w 144"/>
                    <a:gd name="T69" fmla="*/ 2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226">
                      <a:moveTo>
                        <a:pt x="84" y="29"/>
                      </a:moveTo>
                      <a:lnTo>
                        <a:pt x="102" y="8"/>
                      </a:lnTo>
                      <a:lnTo>
                        <a:pt x="126" y="0"/>
                      </a:lnTo>
                      <a:lnTo>
                        <a:pt x="144" y="11"/>
                      </a:lnTo>
                      <a:lnTo>
                        <a:pt x="143" y="27"/>
                      </a:lnTo>
                      <a:lnTo>
                        <a:pt x="139" y="42"/>
                      </a:lnTo>
                      <a:lnTo>
                        <a:pt x="113" y="58"/>
                      </a:lnTo>
                      <a:lnTo>
                        <a:pt x="97" y="71"/>
                      </a:lnTo>
                      <a:lnTo>
                        <a:pt x="91" y="87"/>
                      </a:lnTo>
                      <a:lnTo>
                        <a:pt x="91" y="100"/>
                      </a:lnTo>
                      <a:lnTo>
                        <a:pt x="97" y="116"/>
                      </a:lnTo>
                      <a:lnTo>
                        <a:pt x="105" y="136"/>
                      </a:lnTo>
                      <a:lnTo>
                        <a:pt x="110" y="163"/>
                      </a:lnTo>
                      <a:lnTo>
                        <a:pt x="110" y="190"/>
                      </a:lnTo>
                      <a:lnTo>
                        <a:pt x="108" y="208"/>
                      </a:lnTo>
                      <a:lnTo>
                        <a:pt x="101" y="218"/>
                      </a:lnTo>
                      <a:lnTo>
                        <a:pt x="89" y="218"/>
                      </a:lnTo>
                      <a:lnTo>
                        <a:pt x="71" y="213"/>
                      </a:lnTo>
                      <a:lnTo>
                        <a:pt x="47" y="213"/>
                      </a:lnTo>
                      <a:lnTo>
                        <a:pt x="27" y="223"/>
                      </a:lnTo>
                      <a:lnTo>
                        <a:pt x="6" y="226"/>
                      </a:lnTo>
                      <a:lnTo>
                        <a:pt x="0" y="213"/>
                      </a:lnTo>
                      <a:lnTo>
                        <a:pt x="8" y="200"/>
                      </a:lnTo>
                      <a:lnTo>
                        <a:pt x="29" y="194"/>
                      </a:lnTo>
                      <a:lnTo>
                        <a:pt x="57" y="190"/>
                      </a:lnTo>
                      <a:lnTo>
                        <a:pt x="80" y="187"/>
                      </a:lnTo>
                      <a:lnTo>
                        <a:pt x="87" y="184"/>
                      </a:lnTo>
                      <a:lnTo>
                        <a:pt x="92" y="169"/>
                      </a:lnTo>
                      <a:lnTo>
                        <a:pt x="85" y="145"/>
                      </a:lnTo>
                      <a:lnTo>
                        <a:pt x="71" y="124"/>
                      </a:lnTo>
                      <a:lnTo>
                        <a:pt x="63" y="100"/>
                      </a:lnTo>
                      <a:lnTo>
                        <a:pt x="62" y="76"/>
                      </a:lnTo>
                      <a:lnTo>
                        <a:pt x="69" y="52"/>
                      </a:lnTo>
                      <a:lnTo>
                        <a:pt x="76" y="39"/>
                      </a:lnTo>
                      <a:lnTo>
                        <a:pt x="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64" name="Group 47"/>
              <p:cNvGrpSpPr>
                <a:grpSpLocks/>
              </p:cNvGrpSpPr>
              <p:nvPr/>
            </p:nvGrpSpPr>
            <p:grpSpPr bwMode="auto">
              <a:xfrm>
                <a:off x="2998788" y="3033713"/>
                <a:ext cx="855663" cy="1243013"/>
                <a:chOff x="1889" y="1911"/>
                <a:chExt cx="539" cy="783"/>
              </a:xfrm>
              <a:solidFill>
                <a:schemeClr val="bg1"/>
              </a:solidFill>
            </p:grpSpPr>
            <p:sp>
              <p:nvSpPr>
                <p:cNvPr id="172" name="Freeform 41"/>
                <p:cNvSpPr>
                  <a:spLocks/>
                </p:cNvSpPr>
                <p:nvPr/>
              </p:nvSpPr>
              <p:spPr bwMode="auto">
                <a:xfrm>
                  <a:off x="2132" y="1911"/>
                  <a:ext cx="197" cy="160"/>
                </a:xfrm>
                <a:custGeom>
                  <a:avLst/>
                  <a:gdLst>
                    <a:gd name="T0" fmla="*/ 132 w 197"/>
                    <a:gd name="T1" fmla="*/ 93 h 160"/>
                    <a:gd name="T2" fmla="*/ 131 w 197"/>
                    <a:gd name="T3" fmla="*/ 68 h 160"/>
                    <a:gd name="T4" fmla="*/ 125 w 197"/>
                    <a:gd name="T5" fmla="*/ 50 h 160"/>
                    <a:gd name="T6" fmla="*/ 111 w 197"/>
                    <a:gd name="T7" fmla="*/ 29 h 160"/>
                    <a:gd name="T8" fmla="*/ 95 w 197"/>
                    <a:gd name="T9" fmla="*/ 12 h 160"/>
                    <a:gd name="T10" fmla="*/ 83 w 197"/>
                    <a:gd name="T11" fmla="*/ 5 h 160"/>
                    <a:gd name="T12" fmla="*/ 62 w 197"/>
                    <a:gd name="T13" fmla="*/ 0 h 160"/>
                    <a:gd name="T14" fmla="*/ 41 w 197"/>
                    <a:gd name="T15" fmla="*/ 3 h 160"/>
                    <a:gd name="T16" fmla="*/ 22 w 197"/>
                    <a:gd name="T17" fmla="*/ 14 h 160"/>
                    <a:gd name="T18" fmla="*/ 8 w 197"/>
                    <a:gd name="T19" fmla="*/ 31 h 160"/>
                    <a:gd name="T20" fmla="*/ 0 w 197"/>
                    <a:gd name="T21" fmla="*/ 58 h 160"/>
                    <a:gd name="T22" fmla="*/ 5 w 197"/>
                    <a:gd name="T23" fmla="*/ 82 h 160"/>
                    <a:gd name="T24" fmla="*/ 13 w 197"/>
                    <a:gd name="T25" fmla="*/ 105 h 160"/>
                    <a:gd name="T26" fmla="*/ 27 w 197"/>
                    <a:gd name="T27" fmla="*/ 126 h 160"/>
                    <a:gd name="T28" fmla="*/ 46 w 197"/>
                    <a:gd name="T29" fmla="*/ 145 h 160"/>
                    <a:gd name="T30" fmla="*/ 66 w 197"/>
                    <a:gd name="T31" fmla="*/ 156 h 160"/>
                    <a:gd name="T32" fmla="*/ 81 w 197"/>
                    <a:gd name="T33" fmla="*/ 160 h 160"/>
                    <a:gd name="T34" fmla="*/ 99 w 197"/>
                    <a:gd name="T35" fmla="*/ 156 h 160"/>
                    <a:gd name="T36" fmla="*/ 111 w 197"/>
                    <a:gd name="T37" fmla="*/ 150 h 160"/>
                    <a:gd name="T38" fmla="*/ 125 w 197"/>
                    <a:gd name="T39" fmla="*/ 137 h 160"/>
                    <a:gd name="T40" fmla="*/ 132 w 197"/>
                    <a:gd name="T41" fmla="*/ 121 h 160"/>
                    <a:gd name="T42" fmla="*/ 155 w 197"/>
                    <a:gd name="T43" fmla="*/ 132 h 160"/>
                    <a:gd name="T44" fmla="*/ 177 w 197"/>
                    <a:gd name="T45" fmla="*/ 144 h 160"/>
                    <a:gd name="T46" fmla="*/ 187 w 197"/>
                    <a:gd name="T47" fmla="*/ 144 h 160"/>
                    <a:gd name="T48" fmla="*/ 196 w 197"/>
                    <a:gd name="T49" fmla="*/ 133 h 160"/>
                    <a:gd name="T50" fmla="*/ 197 w 197"/>
                    <a:gd name="T51" fmla="*/ 122 h 160"/>
                    <a:gd name="T52" fmla="*/ 192 w 197"/>
                    <a:gd name="T53" fmla="*/ 111 h 160"/>
                    <a:gd name="T54" fmla="*/ 177 w 197"/>
                    <a:gd name="T55" fmla="*/ 101 h 160"/>
                    <a:gd name="T56" fmla="*/ 154 w 197"/>
                    <a:gd name="T57" fmla="*/ 98 h 160"/>
                    <a:gd name="T58" fmla="*/ 132 w 197"/>
                    <a:gd name="T59" fmla="*/ 9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7" h="160">
                      <a:moveTo>
                        <a:pt x="132" y="93"/>
                      </a:moveTo>
                      <a:lnTo>
                        <a:pt x="131" y="68"/>
                      </a:lnTo>
                      <a:lnTo>
                        <a:pt x="125" y="50"/>
                      </a:lnTo>
                      <a:lnTo>
                        <a:pt x="111" y="29"/>
                      </a:lnTo>
                      <a:lnTo>
                        <a:pt x="95" y="12"/>
                      </a:lnTo>
                      <a:lnTo>
                        <a:pt x="83" y="5"/>
                      </a:lnTo>
                      <a:lnTo>
                        <a:pt x="62" y="0"/>
                      </a:lnTo>
                      <a:lnTo>
                        <a:pt x="41" y="3"/>
                      </a:lnTo>
                      <a:lnTo>
                        <a:pt x="22" y="14"/>
                      </a:lnTo>
                      <a:lnTo>
                        <a:pt x="8" y="31"/>
                      </a:lnTo>
                      <a:lnTo>
                        <a:pt x="0" y="58"/>
                      </a:lnTo>
                      <a:lnTo>
                        <a:pt x="5" y="82"/>
                      </a:lnTo>
                      <a:lnTo>
                        <a:pt x="13" y="105"/>
                      </a:lnTo>
                      <a:lnTo>
                        <a:pt x="27" y="126"/>
                      </a:lnTo>
                      <a:lnTo>
                        <a:pt x="46" y="145"/>
                      </a:lnTo>
                      <a:lnTo>
                        <a:pt x="66" y="156"/>
                      </a:lnTo>
                      <a:lnTo>
                        <a:pt x="81" y="160"/>
                      </a:lnTo>
                      <a:lnTo>
                        <a:pt x="99" y="156"/>
                      </a:lnTo>
                      <a:lnTo>
                        <a:pt x="111" y="150"/>
                      </a:lnTo>
                      <a:lnTo>
                        <a:pt x="125" y="137"/>
                      </a:lnTo>
                      <a:lnTo>
                        <a:pt x="132" y="121"/>
                      </a:lnTo>
                      <a:lnTo>
                        <a:pt x="155" y="132"/>
                      </a:lnTo>
                      <a:lnTo>
                        <a:pt x="177" y="144"/>
                      </a:lnTo>
                      <a:lnTo>
                        <a:pt x="187" y="144"/>
                      </a:lnTo>
                      <a:lnTo>
                        <a:pt x="196" y="133"/>
                      </a:lnTo>
                      <a:lnTo>
                        <a:pt x="197" y="122"/>
                      </a:lnTo>
                      <a:lnTo>
                        <a:pt x="192" y="111"/>
                      </a:lnTo>
                      <a:lnTo>
                        <a:pt x="177" y="101"/>
                      </a:lnTo>
                      <a:lnTo>
                        <a:pt x="154" y="98"/>
                      </a:lnTo>
                      <a:lnTo>
                        <a:pt x="132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3" name="Freeform 42"/>
                <p:cNvSpPr>
                  <a:spLocks/>
                </p:cNvSpPr>
                <p:nvPr/>
              </p:nvSpPr>
              <p:spPr bwMode="auto">
                <a:xfrm>
                  <a:off x="2141" y="2098"/>
                  <a:ext cx="166" cy="278"/>
                </a:xfrm>
                <a:custGeom>
                  <a:avLst/>
                  <a:gdLst>
                    <a:gd name="T0" fmla="*/ 50 w 166"/>
                    <a:gd name="T1" fmla="*/ 21 h 278"/>
                    <a:gd name="T2" fmla="*/ 64 w 166"/>
                    <a:gd name="T3" fmla="*/ 6 h 278"/>
                    <a:gd name="T4" fmla="*/ 78 w 166"/>
                    <a:gd name="T5" fmla="*/ 0 h 278"/>
                    <a:gd name="T6" fmla="*/ 96 w 166"/>
                    <a:gd name="T7" fmla="*/ 0 h 278"/>
                    <a:gd name="T8" fmla="*/ 114 w 166"/>
                    <a:gd name="T9" fmla="*/ 5 h 278"/>
                    <a:gd name="T10" fmla="*/ 130 w 166"/>
                    <a:gd name="T11" fmla="*/ 18 h 278"/>
                    <a:gd name="T12" fmla="*/ 148 w 166"/>
                    <a:gd name="T13" fmla="*/ 41 h 278"/>
                    <a:gd name="T14" fmla="*/ 157 w 166"/>
                    <a:gd name="T15" fmla="*/ 64 h 278"/>
                    <a:gd name="T16" fmla="*/ 162 w 166"/>
                    <a:gd name="T17" fmla="*/ 92 h 278"/>
                    <a:gd name="T18" fmla="*/ 166 w 166"/>
                    <a:gd name="T19" fmla="*/ 123 h 278"/>
                    <a:gd name="T20" fmla="*/ 166 w 166"/>
                    <a:gd name="T21" fmla="*/ 163 h 278"/>
                    <a:gd name="T22" fmla="*/ 159 w 166"/>
                    <a:gd name="T23" fmla="*/ 195 h 278"/>
                    <a:gd name="T24" fmla="*/ 151 w 166"/>
                    <a:gd name="T25" fmla="*/ 225 h 278"/>
                    <a:gd name="T26" fmla="*/ 143 w 166"/>
                    <a:gd name="T27" fmla="*/ 244 h 278"/>
                    <a:gd name="T28" fmla="*/ 132 w 166"/>
                    <a:gd name="T29" fmla="*/ 263 h 278"/>
                    <a:gd name="T30" fmla="*/ 117 w 166"/>
                    <a:gd name="T31" fmla="*/ 272 h 278"/>
                    <a:gd name="T32" fmla="*/ 99 w 166"/>
                    <a:gd name="T33" fmla="*/ 275 h 278"/>
                    <a:gd name="T34" fmla="*/ 73 w 166"/>
                    <a:gd name="T35" fmla="*/ 278 h 278"/>
                    <a:gd name="T36" fmla="*/ 45 w 166"/>
                    <a:gd name="T37" fmla="*/ 273 h 278"/>
                    <a:gd name="T38" fmla="*/ 26 w 166"/>
                    <a:gd name="T39" fmla="*/ 265 h 278"/>
                    <a:gd name="T40" fmla="*/ 12 w 166"/>
                    <a:gd name="T41" fmla="*/ 254 h 278"/>
                    <a:gd name="T42" fmla="*/ 3 w 166"/>
                    <a:gd name="T43" fmla="*/ 235 h 278"/>
                    <a:gd name="T44" fmla="*/ 0 w 166"/>
                    <a:gd name="T45" fmla="*/ 205 h 278"/>
                    <a:gd name="T46" fmla="*/ 0 w 166"/>
                    <a:gd name="T47" fmla="*/ 181 h 278"/>
                    <a:gd name="T48" fmla="*/ 10 w 166"/>
                    <a:gd name="T49" fmla="*/ 162 h 278"/>
                    <a:gd name="T50" fmla="*/ 22 w 166"/>
                    <a:gd name="T51" fmla="*/ 146 h 278"/>
                    <a:gd name="T52" fmla="*/ 29 w 166"/>
                    <a:gd name="T53" fmla="*/ 131 h 278"/>
                    <a:gd name="T54" fmla="*/ 31 w 166"/>
                    <a:gd name="T55" fmla="*/ 113 h 278"/>
                    <a:gd name="T56" fmla="*/ 31 w 166"/>
                    <a:gd name="T57" fmla="*/ 94 h 278"/>
                    <a:gd name="T58" fmla="*/ 31 w 166"/>
                    <a:gd name="T59" fmla="*/ 63 h 278"/>
                    <a:gd name="T60" fmla="*/ 38 w 166"/>
                    <a:gd name="T61" fmla="*/ 39 h 278"/>
                    <a:gd name="T62" fmla="*/ 50 w 166"/>
                    <a:gd name="T63" fmla="*/ 21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6" h="278">
                      <a:moveTo>
                        <a:pt x="50" y="21"/>
                      </a:moveTo>
                      <a:lnTo>
                        <a:pt x="64" y="6"/>
                      </a:lnTo>
                      <a:lnTo>
                        <a:pt x="78" y="0"/>
                      </a:lnTo>
                      <a:lnTo>
                        <a:pt x="96" y="0"/>
                      </a:lnTo>
                      <a:lnTo>
                        <a:pt x="114" y="5"/>
                      </a:lnTo>
                      <a:lnTo>
                        <a:pt x="130" y="18"/>
                      </a:lnTo>
                      <a:lnTo>
                        <a:pt x="148" y="41"/>
                      </a:lnTo>
                      <a:lnTo>
                        <a:pt x="157" y="64"/>
                      </a:lnTo>
                      <a:lnTo>
                        <a:pt x="162" y="92"/>
                      </a:lnTo>
                      <a:lnTo>
                        <a:pt x="166" y="123"/>
                      </a:lnTo>
                      <a:lnTo>
                        <a:pt x="166" y="163"/>
                      </a:lnTo>
                      <a:lnTo>
                        <a:pt x="159" y="195"/>
                      </a:lnTo>
                      <a:lnTo>
                        <a:pt x="151" y="225"/>
                      </a:lnTo>
                      <a:lnTo>
                        <a:pt x="143" y="244"/>
                      </a:lnTo>
                      <a:lnTo>
                        <a:pt x="132" y="263"/>
                      </a:lnTo>
                      <a:lnTo>
                        <a:pt x="117" y="272"/>
                      </a:lnTo>
                      <a:lnTo>
                        <a:pt x="99" y="275"/>
                      </a:lnTo>
                      <a:lnTo>
                        <a:pt x="73" y="278"/>
                      </a:lnTo>
                      <a:lnTo>
                        <a:pt x="45" y="273"/>
                      </a:lnTo>
                      <a:lnTo>
                        <a:pt x="26" y="265"/>
                      </a:lnTo>
                      <a:lnTo>
                        <a:pt x="12" y="254"/>
                      </a:lnTo>
                      <a:lnTo>
                        <a:pt x="3" y="235"/>
                      </a:lnTo>
                      <a:lnTo>
                        <a:pt x="0" y="205"/>
                      </a:lnTo>
                      <a:lnTo>
                        <a:pt x="0" y="181"/>
                      </a:lnTo>
                      <a:lnTo>
                        <a:pt x="10" y="162"/>
                      </a:lnTo>
                      <a:lnTo>
                        <a:pt x="22" y="146"/>
                      </a:lnTo>
                      <a:lnTo>
                        <a:pt x="29" y="131"/>
                      </a:lnTo>
                      <a:lnTo>
                        <a:pt x="31" y="113"/>
                      </a:lnTo>
                      <a:lnTo>
                        <a:pt x="31" y="94"/>
                      </a:lnTo>
                      <a:lnTo>
                        <a:pt x="31" y="63"/>
                      </a:lnTo>
                      <a:lnTo>
                        <a:pt x="38" y="39"/>
                      </a:lnTo>
                      <a:lnTo>
                        <a:pt x="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4" name="Freeform 43"/>
                <p:cNvSpPr>
                  <a:spLocks/>
                </p:cNvSpPr>
                <p:nvPr/>
              </p:nvSpPr>
              <p:spPr bwMode="auto">
                <a:xfrm>
                  <a:off x="2227" y="2104"/>
                  <a:ext cx="201" cy="138"/>
                </a:xfrm>
                <a:custGeom>
                  <a:avLst/>
                  <a:gdLst>
                    <a:gd name="T0" fmla="*/ 20 w 201"/>
                    <a:gd name="T1" fmla="*/ 0 h 138"/>
                    <a:gd name="T2" fmla="*/ 43 w 201"/>
                    <a:gd name="T3" fmla="*/ 10 h 138"/>
                    <a:gd name="T4" fmla="*/ 60 w 201"/>
                    <a:gd name="T5" fmla="*/ 26 h 138"/>
                    <a:gd name="T6" fmla="*/ 74 w 201"/>
                    <a:gd name="T7" fmla="*/ 43 h 138"/>
                    <a:gd name="T8" fmla="*/ 90 w 201"/>
                    <a:gd name="T9" fmla="*/ 68 h 138"/>
                    <a:gd name="T10" fmla="*/ 102 w 201"/>
                    <a:gd name="T11" fmla="*/ 90 h 138"/>
                    <a:gd name="T12" fmla="*/ 120 w 201"/>
                    <a:gd name="T13" fmla="*/ 104 h 138"/>
                    <a:gd name="T14" fmla="*/ 133 w 201"/>
                    <a:gd name="T15" fmla="*/ 104 h 138"/>
                    <a:gd name="T16" fmla="*/ 141 w 201"/>
                    <a:gd name="T17" fmla="*/ 92 h 138"/>
                    <a:gd name="T18" fmla="*/ 144 w 201"/>
                    <a:gd name="T19" fmla="*/ 78 h 138"/>
                    <a:gd name="T20" fmla="*/ 146 w 201"/>
                    <a:gd name="T21" fmla="*/ 57 h 138"/>
                    <a:gd name="T22" fmla="*/ 157 w 201"/>
                    <a:gd name="T23" fmla="*/ 42 h 138"/>
                    <a:gd name="T24" fmla="*/ 172 w 201"/>
                    <a:gd name="T25" fmla="*/ 34 h 138"/>
                    <a:gd name="T26" fmla="*/ 191 w 201"/>
                    <a:gd name="T27" fmla="*/ 36 h 138"/>
                    <a:gd name="T28" fmla="*/ 201 w 201"/>
                    <a:gd name="T29" fmla="*/ 47 h 138"/>
                    <a:gd name="T30" fmla="*/ 201 w 201"/>
                    <a:gd name="T31" fmla="*/ 63 h 138"/>
                    <a:gd name="T32" fmla="*/ 198 w 201"/>
                    <a:gd name="T33" fmla="*/ 85 h 138"/>
                    <a:gd name="T34" fmla="*/ 186 w 201"/>
                    <a:gd name="T35" fmla="*/ 97 h 138"/>
                    <a:gd name="T36" fmla="*/ 162 w 201"/>
                    <a:gd name="T37" fmla="*/ 110 h 138"/>
                    <a:gd name="T38" fmla="*/ 141 w 201"/>
                    <a:gd name="T39" fmla="*/ 127 h 138"/>
                    <a:gd name="T40" fmla="*/ 125 w 201"/>
                    <a:gd name="T41" fmla="*/ 138 h 138"/>
                    <a:gd name="T42" fmla="*/ 111 w 201"/>
                    <a:gd name="T43" fmla="*/ 134 h 138"/>
                    <a:gd name="T44" fmla="*/ 94 w 201"/>
                    <a:gd name="T45" fmla="*/ 123 h 138"/>
                    <a:gd name="T46" fmla="*/ 76 w 201"/>
                    <a:gd name="T47" fmla="*/ 99 h 138"/>
                    <a:gd name="T48" fmla="*/ 55 w 201"/>
                    <a:gd name="T49" fmla="*/ 80 h 138"/>
                    <a:gd name="T50" fmla="*/ 32 w 201"/>
                    <a:gd name="T51" fmla="*/ 68 h 138"/>
                    <a:gd name="T52" fmla="*/ 13 w 201"/>
                    <a:gd name="T53" fmla="*/ 50 h 138"/>
                    <a:gd name="T54" fmla="*/ 0 w 201"/>
                    <a:gd name="T55" fmla="*/ 31 h 138"/>
                    <a:gd name="T56" fmla="*/ 1 w 201"/>
                    <a:gd name="T57" fmla="*/ 14 h 138"/>
                    <a:gd name="T58" fmla="*/ 10 w 201"/>
                    <a:gd name="T59" fmla="*/ 5 h 138"/>
                    <a:gd name="T60" fmla="*/ 20 w 201"/>
                    <a:gd name="T6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" h="138">
                      <a:moveTo>
                        <a:pt x="20" y="0"/>
                      </a:moveTo>
                      <a:lnTo>
                        <a:pt x="43" y="10"/>
                      </a:lnTo>
                      <a:lnTo>
                        <a:pt x="60" y="26"/>
                      </a:lnTo>
                      <a:lnTo>
                        <a:pt x="74" y="43"/>
                      </a:lnTo>
                      <a:lnTo>
                        <a:pt x="90" y="68"/>
                      </a:lnTo>
                      <a:lnTo>
                        <a:pt x="102" y="90"/>
                      </a:lnTo>
                      <a:lnTo>
                        <a:pt x="120" y="104"/>
                      </a:lnTo>
                      <a:lnTo>
                        <a:pt x="133" y="104"/>
                      </a:lnTo>
                      <a:lnTo>
                        <a:pt x="141" y="92"/>
                      </a:lnTo>
                      <a:lnTo>
                        <a:pt x="144" y="78"/>
                      </a:lnTo>
                      <a:lnTo>
                        <a:pt x="146" y="57"/>
                      </a:lnTo>
                      <a:lnTo>
                        <a:pt x="157" y="42"/>
                      </a:lnTo>
                      <a:lnTo>
                        <a:pt x="172" y="34"/>
                      </a:lnTo>
                      <a:lnTo>
                        <a:pt x="191" y="36"/>
                      </a:lnTo>
                      <a:lnTo>
                        <a:pt x="201" y="47"/>
                      </a:lnTo>
                      <a:lnTo>
                        <a:pt x="201" y="63"/>
                      </a:lnTo>
                      <a:lnTo>
                        <a:pt x="198" y="85"/>
                      </a:lnTo>
                      <a:lnTo>
                        <a:pt x="186" y="97"/>
                      </a:lnTo>
                      <a:lnTo>
                        <a:pt x="162" y="110"/>
                      </a:lnTo>
                      <a:lnTo>
                        <a:pt x="141" y="127"/>
                      </a:lnTo>
                      <a:lnTo>
                        <a:pt x="125" y="138"/>
                      </a:lnTo>
                      <a:lnTo>
                        <a:pt x="111" y="134"/>
                      </a:lnTo>
                      <a:lnTo>
                        <a:pt x="94" y="123"/>
                      </a:lnTo>
                      <a:lnTo>
                        <a:pt x="76" y="99"/>
                      </a:lnTo>
                      <a:lnTo>
                        <a:pt x="55" y="80"/>
                      </a:lnTo>
                      <a:lnTo>
                        <a:pt x="32" y="68"/>
                      </a:lnTo>
                      <a:lnTo>
                        <a:pt x="13" y="50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0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5" name="Freeform 44"/>
                <p:cNvSpPr>
                  <a:spLocks/>
                </p:cNvSpPr>
                <p:nvPr/>
              </p:nvSpPr>
              <p:spPr bwMode="auto">
                <a:xfrm>
                  <a:off x="1889" y="2111"/>
                  <a:ext cx="329" cy="133"/>
                </a:xfrm>
                <a:custGeom>
                  <a:avLst/>
                  <a:gdLst>
                    <a:gd name="T0" fmla="*/ 273 w 329"/>
                    <a:gd name="T1" fmla="*/ 38 h 133"/>
                    <a:gd name="T2" fmla="*/ 290 w 329"/>
                    <a:gd name="T3" fmla="*/ 19 h 133"/>
                    <a:gd name="T4" fmla="*/ 308 w 329"/>
                    <a:gd name="T5" fmla="*/ 0 h 133"/>
                    <a:gd name="T6" fmla="*/ 320 w 329"/>
                    <a:gd name="T7" fmla="*/ 0 h 133"/>
                    <a:gd name="T8" fmla="*/ 329 w 329"/>
                    <a:gd name="T9" fmla="*/ 21 h 133"/>
                    <a:gd name="T10" fmla="*/ 318 w 329"/>
                    <a:gd name="T11" fmla="*/ 55 h 133"/>
                    <a:gd name="T12" fmla="*/ 299 w 329"/>
                    <a:gd name="T13" fmla="*/ 82 h 133"/>
                    <a:gd name="T14" fmla="*/ 276 w 329"/>
                    <a:gd name="T15" fmla="*/ 100 h 133"/>
                    <a:gd name="T16" fmla="*/ 247 w 329"/>
                    <a:gd name="T17" fmla="*/ 120 h 133"/>
                    <a:gd name="T18" fmla="*/ 220 w 329"/>
                    <a:gd name="T19" fmla="*/ 131 h 133"/>
                    <a:gd name="T20" fmla="*/ 199 w 329"/>
                    <a:gd name="T21" fmla="*/ 133 h 133"/>
                    <a:gd name="T22" fmla="*/ 181 w 329"/>
                    <a:gd name="T23" fmla="*/ 131 h 133"/>
                    <a:gd name="T24" fmla="*/ 156 w 329"/>
                    <a:gd name="T25" fmla="*/ 121 h 133"/>
                    <a:gd name="T26" fmla="*/ 137 w 329"/>
                    <a:gd name="T27" fmla="*/ 106 h 133"/>
                    <a:gd name="T28" fmla="*/ 113 w 329"/>
                    <a:gd name="T29" fmla="*/ 90 h 133"/>
                    <a:gd name="T30" fmla="*/ 94 w 329"/>
                    <a:gd name="T31" fmla="*/ 85 h 133"/>
                    <a:gd name="T32" fmla="*/ 78 w 329"/>
                    <a:gd name="T33" fmla="*/ 92 h 133"/>
                    <a:gd name="T34" fmla="*/ 71 w 329"/>
                    <a:gd name="T35" fmla="*/ 105 h 133"/>
                    <a:gd name="T36" fmla="*/ 61 w 329"/>
                    <a:gd name="T37" fmla="*/ 121 h 133"/>
                    <a:gd name="T38" fmla="*/ 45 w 329"/>
                    <a:gd name="T39" fmla="*/ 126 h 133"/>
                    <a:gd name="T40" fmla="*/ 32 w 329"/>
                    <a:gd name="T41" fmla="*/ 122 h 133"/>
                    <a:gd name="T42" fmla="*/ 32 w 329"/>
                    <a:gd name="T43" fmla="*/ 111 h 133"/>
                    <a:gd name="T44" fmla="*/ 41 w 329"/>
                    <a:gd name="T45" fmla="*/ 103 h 133"/>
                    <a:gd name="T46" fmla="*/ 52 w 329"/>
                    <a:gd name="T47" fmla="*/ 94 h 133"/>
                    <a:gd name="T48" fmla="*/ 53 w 329"/>
                    <a:gd name="T49" fmla="*/ 87 h 133"/>
                    <a:gd name="T50" fmla="*/ 40 w 329"/>
                    <a:gd name="T51" fmla="*/ 85 h 133"/>
                    <a:gd name="T52" fmla="*/ 29 w 329"/>
                    <a:gd name="T53" fmla="*/ 101 h 133"/>
                    <a:gd name="T54" fmla="*/ 20 w 329"/>
                    <a:gd name="T55" fmla="*/ 117 h 133"/>
                    <a:gd name="T56" fmla="*/ 6 w 329"/>
                    <a:gd name="T57" fmla="*/ 117 h 133"/>
                    <a:gd name="T58" fmla="*/ 0 w 329"/>
                    <a:gd name="T59" fmla="*/ 105 h 133"/>
                    <a:gd name="T60" fmla="*/ 1 w 329"/>
                    <a:gd name="T61" fmla="*/ 89 h 133"/>
                    <a:gd name="T62" fmla="*/ 17 w 329"/>
                    <a:gd name="T63" fmla="*/ 76 h 133"/>
                    <a:gd name="T64" fmla="*/ 32 w 329"/>
                    <a:gd name="T65" fmla="*/ 61 h 133"/>
                    <a:gd name="T66" fmla="*/ 59 w 329"/>
                    <a:gd name="T67" fmla="*/ 53 h 133"/>
                    <a:gd name="T68" fmla="*/ 83 w 329"/>
                    <a:gd name="T69" fmla="*/ 56 h 133"/>
                    <a:gd name="T70" fmla="*/ 100 w 329"/>
                    <a:gd name="T71" fmla="*/ 59 h 133"/>
                    <a:gd name="T72" fmla="*/ 121 w 329"/>
                    <a:gd name="T73" fmla="*/ 66 h 133"/>
                    <a:gd name="T74" fmla="*/ 147 w 329"/>
                    <a:gd name="T75" fmla="*/ 82 h 133"/>
                    <a:gd name="T76" fmla="*/ 172 w 329"/>
                    <a:gd name="T77" fmla="*/ 97 h 133"/>
                    <a:gd name="T78" fmla="*/ 191 w 329"/>
                    <a:gd name="T79" fmla="*/ 103 h 133"/>
                    <a:gd name="T80" fmla="*/ 203 w 329"/>
                    <a:gd name="T81" fmla="*/ 103 h 133"/>
                    <a:gd name="T82" fmla="*/ 217 w 329"/>
                    <a:gd name="T83" fmla="*/ 101 h 133"/>
                    <a:gd name="T84" fmla="*/ 231 w 329"/>
                    <a:gd name="T85" fmla="*/ 92 h 133"/>
                    <a:gd name="T86" fmla="*/ 246 w 329"/>
                    <a:gd name="T87" fmla="*/ 80 h 133"/>
                    <a:gd name="T88" fmla="*/ 257 w 329"/>
                    <a:gd name="T89" fmla="*/ 63 h 133"/>
                    <a:gd name="T90" fmla="*/ 266 w 329"/>
                    <a:gd name="T91" fmla="*/ 50 h 133"/>
                    <a:gd name="T92" fmla="*/ 273 w 329"/>
                    <a:gd name="T93" fmla="*/ 3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9" h="133">
                      <a:moveTo>
                        <a:pt x="273" y="38"/>
                      </a:moveTo>
                      <a:lnTo>
                        <a:pt x="290" y="19"/>
                      </a:lnTo>
                      <a:lnTo>
                        <a:pt x="308" y="0"/>
                      </a:lnTo>
                      <a:lnTo>
                        <a:pt x="320" y="0"/>
                      </a:lnTo>
                      <a:lnTo>
                        <a:pt x="329" y="21"/>
                      </a:lnTo>
                      <a:lnTo>
                        <a:pt x="318" y="55"/>
                      </a:lnTo>
                      <a:lnTo>
                        <a:pt x="299" y="82"/>
                      </a:lnTo>
                      <a:lnTo>
                        <a:pt x="276" y="100"/>
                      </a:lnTo>
                      <a:lnTo>
                        <a:pt x="247" y="120"/>
                      </a:lnTo>
                      <a:lnTo>
                        <a:pt x="220" y="131"/>
                      </a:lnTo>
                      <a:lnTo>
                        <a:pt x="199" y="133"/>
                      </a:lnTo>
                      <a:lnTo>
                        <a:pt x="181" y="131"/>
                      </a:lnTo>
                      <a:lnTo>
                        <a:pt x="156" y="121"/>
                      </a:lnTo>
                      <a:lnTo>
                        <a:pt x="137" y="106"/>
                      </a:lnTo>
                      <a:lnTo>
                        <a:pt x="113" y="90"/>
                      </a:lnTo>
                      <a:lnTo>
                        <a:pt x="94" y="85"/>
                      </a:lnTo>
                      <a:lnTo>
                        <a:pt x="78" y="92"/>
                      </a:lnTo>
                      <a:lnTo>
                        <a:pt x="71" y="105"/>
                      </a:lnTo>
                      <a:lnTo>
                        <a:pt x="61" y="121"/>
                      </a:lnTo>
                      <a:lnTo>
                        <a:pt x="45" y="126"/>
                      </a:lnTo>
                      <a:lnTo>
                        <a:pt x="32" y="122"/>
                      </a:lnTo>
                      <a:lnTo>
                        <a:pt x="32" y="111"/>
                      </a:lnTo>
                      <a:lnTo>
                        <a:pt x="41" y="103"/>
                      </a:lnTo>
                      <a:lnTo>
                        <a:pt x="52" y="94"/>
                      </a:lnTo>
                      <a:lnTo>
                        <a:pt x="53" y="87"/>
                      </a:lnTo>
                      <a:lnTo>
                        <a:pt x="40" y="85"/>
                      </a:lnTo>
                      <a:lnTo>
                        <a:pt x="29" y="101"/>
                      </a:lnTo>
                      <a:lnTo>
                        <a:pt x="20" y="117"/>
                      </a:lnTo>
                      <a:lnTo>
                        <a:pt x="6" y="117"/>
                      </a:lnTo>
                      <a:lnTo>
                        <a:pt x="0" y="105"/>
                      </a:lnTo>
                      <a:lnTo>
                        <a:pt x="1" y="89"/>
                      </a:lnTo>
                      <a:lnTo>
                        <a:pt x="17" y="76"/>
                      </a:lnTo>
                      <a:lnTo>
                        <a:pt x="32" y="61"/>
                      </a:lnTo>
                      <a:lnTo>
                        <a:pt x="59" y="53"/>
                      </a:lnTo>
                      <a:lnTo>
                        <a:pt x="83" y="56"/>
                      </a:lnTo>
                      <a:lnTo>
                        <a:pt x="100" y="59"/>
                      </a:lnTo>
                      <a:lnTo>
                        <a:pt x="121" y="66"/>
                      </a:lnTo>
                      <a:lnTo>
                        <a:pt x="147" y="82"/>
                      </a:lnTo>
                      <a:lnTo>
                        <a:pt x="172" y="97"/>
                      </a:lnTo>
                      <a:lnTo>
                        <a:pt x="191" y="103"/>
                      </a:lnTo>
                      <a:lnTo>
                        <a:pt x="203" y="103"/>
                      </a:lnTo>
                      <a:lnTo>
                        <a:pt x="217" y="101"/>
                      </a:lnTo>
                      <a:lnTo>
                        <a:pt x="231" y="92"/>
                      </a:lnTo>
                      <a:lnTo>
                        <a:pt x="246" y="80"/>
                      </a:lnTo>
                      <a:lnTo>
                        <a:pt x="257" y="63"/>
                      </a:lnTo>
                      <a:lnTo>
                        <a:pt x="266" y="50"/>
                      </a:lnTo>
                      <a:lnTo>
                        <a:pt x="273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6" name="Freeform 45"/>
                <p:cNvSpPr>
                  <a:spLocks/>
                </p:cNvSpPr>
                <p:nvPr/>
              </p:nvSpPr>
              <p:spPr bwMode="auto">
                <a:xfrm>
                  <a:off x="2075" y="2312"/>
                  <a:ext cx="124" cy="382"/>
                </a:xfrm>
                <a:custGeom>
                  <a:avLst/>
                  <a:gdLst>
                    <a:gd name="T0" fmla="*/ 54 w 124"/>
                    <a:gd name="T1" fmla="*/ 41 h 382"/>
                    <a:gd name="T2" fmla="*/ 69 w 124"/>
                    <a:gd name="T3" fmla="*/ 19 h 382"/>
                    <a:gd name="T4" fmla="*/ 88 w 124"/>
                    <a:gd name="T5" fmla="*/ 0 h 382"/>
                    <a:gd name="T6" fmla="*/ 108 w 124"/>
                    <a:gd name="T7" fmla="*/ 3 h 382"/>
                    <a:gd name="T8" fmla="*/ 124 w 124"/>
                    <a:gd name="T9" fmla="*/ 26 h 382"/>
                    <a:gd name="T10" fmla="*/ 117 w 124"/>
                    <a:gd name="T11" fmla="*/ 50 h 382"/>
                    <a:gd name="T12" fmla="*/ 101 w 124"/>
                    <a:gd name="T13" fmla="*/ 67 h 382"/>
                    <a:gd name="T14" fmla="*/ 73 w 124"/>
                    <a:gd name="T15" fmla="*/ 90 h 382"/>
                    <a:gd name="T16" fmla="*/ 52 w 124"/>
                    <a:gd name="T17" fmla="*/ 113 h 382"/>
                    <a:gd name="T18" fmla="*/ 41 w 124"/>
                    <a:gd name="T19" fmla="*/ 130 h 382"/>
                    <a:gd name="T20" fmla="*/ 36 w 124"/>
                    <a:gd name="T21" fmla="*/ 143 h 382"/>
                    <a:gd name="T22" fmla="*/ 35 w 124"/>
                    <a:gd name="T23" fmla="*/ 158 h 382"/>
                    <a:gd name="T24" fmla="*/ 46 w 124"/>
                    <a:gd name="T25" fmla="*/ 177 h 382"/>
                    <a:gd name="T26" fmla="*/ 57 w 124"/>
                    <a:gd name="T27" fmla="*/ 200 h 382"/>
                    <a:gd name="T28" fmla="*/ 78 w 124"/>
                    <a:gd name="T29" fmla="*/ 235 h 382"/>
                    <a:gd name="T30" fmla="*/ 93 w 124"/>
                    <a:gd name="T31" fmla="*/ 258 h 382"/>
                    <a:gd name="T32" fmla="*/ 103 w 124"/>
                    <a:gd name="T33" fmla="*/ 268 h 382"/>
                    <a:gd name="T34" fmla="*/ 109 w 124"/>
                    <a:gd name="T35" fmla="*/ 284 h 382"/>
                    <a:gd name="T36" fmla="*/ 108 w 124"/>
                    <a:gd name="T37" fmla="*/ 301 h 382"/>
                    <a:gd name="T38" fmla="*/ 99 w 124"/>
                    <a:gd name="T39" fmla="*/ 312 h 382"/>
                    <a:gd name="T40" fmla="*/ 85 w 124"/>
                    <a:gd name="T41" fmla="*/ 320 h 382"/>
                    <a:gd name="T42" fmla="*/ 71 w 124"/>
                    <a:gd name="T43" fmla="*/ 333 h 382"/>
                    <a:gd name="T44" fmla="*/ 59 w 124"/>
                    <a:gd name="T45" fmla="*/ 355 h 382"/>
                    <a:gd name="T46" fmla="*/ 48 w 124"/>
                    <a:gd name="T47" fmla="*/ 373 h 382"/>
                    <a:gd name="T48" fmla="*/ 29 w 124"/>
                    <a:gd name="T49" fmla="*/ 382 h 382"/>
                    <a:gd name="T50" fmla="*/ 10 w 124"/>
                    <a:gd name="T51" fmla="*/ 375 h 382"/>
                    <a:gd name="T52" fmla="*/ 10 w 124"/>
                    <a:gd name="T53" fmla="*/ 354 h 382"/>
                    <a:gd name="T54" fmla="*/ 29 w 124"/>
                    <a:gd name="T55" fmla="*/ 345 h 382"/>
                    <a:gd name="T56" fmla="*/ 45 w 124"/>
                    <a:gd name="T57" fmla="*/ 329 h 382"/>
                    <a:gd name="T58" fmla="*/ 61 w 124"/>
                    <a:gd name="T59" fmla="*/ 308 h 382"/>
                    <a:gd name="T60" fmla="*/ 64 w 124"/>
                    <a:gd name="T61" fmla="*/ 289 h 382"/>
                    <a:gd name="T62" fmla="*/ 64 w 124"/>
                    <a:gd name="T63" fmla="*/ 268 h 382"/>
                    <a:gd name="T64" fmla="*/ 61 w 124"/>
                    <a:gd name="T65" fmla="*/ 252 h 382"/>
                    <a:gd name="T66" fmla="*/ 46 w 124"/>
                    <a:gd name="T67" fmla="*/ 228 h 382"/>
                    <a:gd name="T68" fmla="*/ 27 w 124"/>
                    <a:gd name="T69" fmla="*/ 204 h 382"/>
                    <a:gd name="T70" fmla="*/ 10 w 124"/>
                    <a:gd name="T71" fmla="*/ 186 h 382"/>
                    <a:gd name="T72" fmla="*/ 3 w 124"/>
                    <a:gd name="T73" fmla="*/ 167 h 382"/>
                    <a:gd name="T74" fmla="*/ 5 w 124"/>
                    <a:gd name="T75" fmla="*/ 172 h 382"/>
                    <a:gd name="T76" fmla="*/ 0 w 124"/>
                    <a:gd name="T77" fmla="*/ 148 h 382"/>
                    <a:gd name="T78" fmla="*/ 8 w 124"/>
                    <a:gd name="T79" fmla="*/ 125 h 382"/>
                    <a:gd name="T80" fmla="*/ 15 w 124"/>
                    <a:gd name="T81" fmla="*/ 104 h 382"/>
                    <a:gd name="T82" fmla="*/ 31 w 124"/>
                    <a:gd name="T83" fmla="*/ 77 h 382"/>
                    <a:gd name="T84" fmla="*/ 40 w 124"/>
                    <a:gd name="T85" fmla="*/ 61 h 382"/>
                    <a:gd name="T86" fmla="*/ 54 w 124"/>
                    <a:gd name="T87" fmla="*/ 41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4" h="382">
                      <a:moveTo>
                        <a:pt x="54" y="41"/>
                      </a:moveTo>
                      <a:lnTo>
                        <a:pt x="69" y="19"/>
                      </a:lnTo>
                      <a:lnTo>
                        <a:pt x="88" y="0"/>
                      </a:lnTo>
                      <a:lnTo>
                        <a:pt x="108" y="3"/>
                      </a:lnTo>
                      <a:lnTo>
                        <a:pt x="124" y="26"/>
                      </a:lnTo>
                      <a:lnTo>
                        <a:pt x="117" y="50"/>
                      </a:lnTo>
                      <a:lnTo>
                        <a:pt x="101" y="67"/>
                      </a:lnTo>
                      <a:lnTo>
                        <a:pt x="73" y="90"/>
                      </a:lnTo>
                      <a:lnTo>
                        <a:pt x="52" y="113"/>
                      </a:lnTo>
                      <a:lnTo>
                        <a:pt x="41" y="130"/>
                      </a:lnTo>
                      <a:lnTo>
                        <a:pt x="36" y="143"/>
                      </a:lnTo>
                      <a:lnTo>
                        <a:pt x="35" y="158"/>
                      </a:lnTo>
                      <a:lnTo>
                        <a:pt x="46" y="177"/>
                      </a:lnTo>
                      <a:lnTo>
                        <a:pt x="57" y="200"/>
                      </a:lnTo>
                      <a:lnTo>
                        <a:pt x="78" y="235"/>
                      </a:lnTo>
                      <a:lnTo>
                        <a:pt x="93" y="258"/>
                      </a:lnTo>
                      <a:lnTo>
                        <a:pt x="103" y="268"/>
                      </a:lnTo>
                      <a:lnTo>
                        <a:pt x="109" y="284"/>
                      </a:lnTo>
                      <a:lnTo>
                        <a:pt x="108" y="301"/>
                      </a:lnTo>
                      <a:lnTo>
                        <a:pt x="99" y="312"/>
                      </a:lnTo>
                      <a:lnTo>
                        <a:pt x="85" y="320"/>
                      </a:lnTo>
                      <a:lnTo>
                        <a:pt x="71" y="333"/>
                      </a:lnTo>
                      <a:lnTo>
                        <a:pt x="59" y="355"/>
                      </a:lnTo>
                      <a:lnTo>
                        <a:pt x="48" y="373"/>
                      </a:lnTo>
                      <a:lnTo>
                        <a:pt x="29" y="382"/>
                      </a:lnTo>
                      <a:lnTo>
                        <a:pt x="10" y="375"/>
                      </a:lnTo>
                      <a:lnTo>
                        <a:pt x="10" y="354"/>
                      </a:lnTo>
                      <a:lnTo>
                        <a:pt x="29" y="345"/>
                      </a:lnTo>
                      <a:lnTo>
                        <a:pt x="45" y="329"/>
                      </a:lnTo>
                      <a:lnTo>
                        <a:pt x="61" y="308"/>
                      </a:lnTo>
                      <a:lnTo>
                        <a:pt x="64" y="289"/>
                      </a:lnTo>
                      <a:lnTo>
                        <a:pt x="64" y="268"/>
                      </a:lnTo>
                      <a:lnTo>
                        <a:pt x="61" y="252"/>
                      </a:lnTo>
                      <a:lnTo>
                        <a:pt x="46" y="228"/>
                      </a:lnTo>
                      <a:lnTo>
                        <a:pt x="27" y="204"/>
                      </a:lnTo>
                      <a:lnTo>
                        <a:pt x="10" y="186"/>
                      </a:lnTo>
                      <a:lnTo>
                        <a:pt x="3" y="167"/>
                      </a:lnTo>
                      <a:lnTo>
                        <a:pt x="5" y="172"/>
                      </a:lnTo>
                      <a:lnTo>
                        <a:pt x="0" y="148"/>
                      </a:lnTo>
                      <a:lnTo>
                        <a:pt x="8" y="125"/>
                      </a:lnTo>
                      <a:lnTo>
                        <a:pt x="15" y="104"/>
                      </a:lnTo>
                      <a:lnTo>
                        <a:pt x="31" y="77"/>
                      </a:lnTo>
                      <a:lnTo>
                        <a:pt x="40" y="61"/>
                      </a:lnTo>
                      <a:lnTo>
                        <a:pt x="54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7" name="Freeform 46"/>
                <p:cNvSpPr>
                  <a:spLocks/>
                </p:cNvSpPr>
                <p:nvPr/>
              </p:nvSpPr>
              <p:spPr bwMode="auto">
                <a:xfrm>
                  <a:off x="2202" y="2302"/>
                  <a:ext cx="154" cy="386"/>
                </a:xfrm>
                <a:custGeom>
                  <a:avLst/>
                  <a:gdLst>
                    <a:gd name="T0" fmla="*/ 53 w 154"/>
                    <a:gd name="T1" fmla="*/ 29 h 386"/>
                    <a:gd name="T2" fmla="*/ 73 w 154"/>
                    <a:gd name="T3" fmla="*/ 60 h 386"/>
                    <a:gd name="T4" fmla="*/ 86 w 154"/>
                    <a:gd name="T5" fmla="*/ 93 h 386"/>
                    <a:gd name="T6" fmla="*/ 90 w 154"/>
                    <a:gd name="T7" fmla="*/ 126 h 386"/>
                    <a:gd name="T8" fmla="*/ 92 w 154"/>
                    <a:gd name="T9" fmla="*/ 151 h 386"/>
                    <a:gd name="T10" fmla="*/ 89 w 154"/>
                    <a:gd name="T11" fmla="*/ 182 h 386"/>
                    <a:gd name="T12" fmla="*/ 83 w 154"/>
                    <a:gd name="T13" fmla="*/ 208 h 386"/>
                    <a:gd name="T14" fmla="*/ 73 w 154"/>
                    <a:gd name="T15" fmla="*/ 245 h 386"/>
                    <a:gd name="T16" fmla="*/ 65 w 154"/>
                    <a:gd name="T17" fmla="*/ 269 h 386"/>
                    <a:gd name="T18" fmla="*/ 60 w 154"/>
                    <a:gd name="T19" fmla="*/ 290 h 386"/>
                    <a:gd name="T20" fmla="*/ 60 w 154"/>
                    <a:gd name="T21" fmla="*/ 302 h 386"/>
                    <a:gd name="T22" fmla="*/ 71 w 154"/>
                    <a:gd name="T23" fmla="*/ 314 h 386"/>
                    <a:gd name="T24" fmla="*/ 92 w 154"/>
                    <a:gd name="T25" fmla="*/ 323 h 386"/>
                    <a:gd name="T26" fmla="*/ 127 w 154"/>
                    <a:gd name="T27" fmla="*/ 339 h 386"/>
                    <a:gd name="T28" fmla="*/ 148 w 154"/>
                    <a:gd name="T29" fmla="*/ 354 h 386"/>
                    <a:gd name="T30" fmla="*/ 154 w 154"/>
                    <a:gd name="T31" fmla="*/ 365 h 386"/>
                    <a:gd name="T32" fmla="*/ 153 w 154"/>
                    <a:gd name="T33" fmla="*/ 374 h 386"/>
                    <a:gd name="T34" fmla="*/ 136 w 154"/>
                    <a:gd name="T35" fmla="*/ 384 h 386"/>
                    <a:gd name="T36" fmla="*/ 99 w 154"/>
                    <a:gd name="T37" fmla="*/ 386 h 386"/>
                    <a:gd name="T38" fmla="*/ 90 w 154"/>
                    <a:gd name="T39" fmla="*/ 375 h 386"/>
                    <a:gd name="T40" fmla="*/ 86 w 154"/>
                    <a:gd name="T41" fmla="*/ 363 h 386"/>
                    <a:gd name="T42" fmla="*/ 76 w 154"/>
                    <a:gd name="T43" fmla="*/ 349 h 386"/>
                    <a:gd name="T44" fmla="*/ 60 w 154"/>
                    <a:gd name="T45" fmla="*/ 337 h 386"/>
                    <a:gd name="T46" fmla="*/ 43 w 154"/>
                    <a:gd name="T47" fmla="*/ 330 h 386"/>
                    <a:gd name="T48" fmla="*/ 31 w 154"/>
                    <a:gd name="T49" fmla="*/ 327 h 386"/>
                    <a:gd name="T50" fmla="*/ 22 w 154"/>
                    <a:gd name="T51" fmla="*/ 314 h 386"/>
                    <a:gd name="T52" fmla="*/ 22 w 154"/>
                    <a:gd name="T53" fmla="*/ 299 h 386"/>
                    <a:gd name="T54" fmla="*/ 27 w 154"/>
                    <a:gd name="T55" fmla="*/ 288 h 386"/>
                    <a:gd name="T56" fmla="*/ 36 w 154"/>
                    <a:gd name="T57" fmla="*/ 273 h 386"/>
                    <a:gd name="T58" fmla="*/ 48 w 154"/>
                    <a:gd name="T59" fmla="*/ 255 h 386"/>
                    <a:gd name="T60" fmla="*/ 55 w 154"/>
                    <a:gd name="T61" fmla="*/ 228 h 386"/>
                    <a:gd name="T62" fmla="*/ 60 w 154"/>
                    <a:gd name="T63" fmla="*/ 204 h 386"/>
                    <a:gd name="T64" fmla="*/ 60 w 154"/>
                    <a:gd name="T65" fmla="*/ 170 h 386"/>
                    <a:gd name="T66" fmla="*/ 59 w 154"/>
                    <a:gd name="T67" fmla="*/ 140 h 386"/>
                    <a:gd name="T68" fmla="*/ 52 w 154"/>
                    <a:gd name="T69" fmla="*/ 116 h 386"/>
                    <a:gd name="T70" fmla="*/ 39 w 154"/>
                    <a:gd name="T71" fmla="*/ 93 h 386"/>
                    <a:gd name="T72" fmla="*/ 29 w 154"/>
                    <a:gd name="T73" fmla="*/ 78 h 386"/>
                    <a:gd name="T74" fmla="*/ 13 w 154"/>
                    <a:gd name="T75" fmla="*/ 60 h 386"/>
                    <a:gd name="T76" fmla="*/ 0 w 154"/>
                    <a:gd name="T77" fmla="*/ 41 h 386"/>
                    <a:gd name="T78" fmla="*/ 3 w 154"/>
                    <a:gd name="T79" fmla="*/ 15 h 386"/>
                    <a:gd name="T80" fmla="*/ 29 w 154"/>
                    <a:gd name="T81" fmla="*/ 0 h 386"/>
                    <a:gd name="T82" fmla="*/ 44 w 154"/>
                    <a:gd name="T83" fmla="*/ 5 h 386"/>
                    <a:gd name="T84" fmla="*/ 53 w 154"/>
                    <a:gd name="T85" fmla="*/ 29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86">
                      <a:moveTo>
                        <a:pt x="53" y="29"/>
                      </a:moveTo>
                      <a:lnTo>
                        <a:pt x="73" y="60"/>
                      </a:lnTo>
                      <a:lnTo>
                        <a:pt x="86" y="93"/>
                      </a:lnTo>
                      <a:lnTo>
                        <a:pt x="90" y="126"/>
                      </a:lnTo>
                      <a:lnTo>
                        <a:pt x="92" y="151"/>
                      </a:lnTo>
                      <a:lnTo>
                        <a:pt x="89" y="182"/>
                      </a:lnTo>
                      <a:lnTo>
                        <a:pt x="83" y="208"/>
                      </a:lnTo>
                      <a:lnTo>
                        <a:pt x="73" y="245"/>
                      </a:lnTo>
                      <a:lnTo>
                        <a:pt x="65" y="269"/>
                      </a:lnTo>
                      <a:lnTo>
                        <a:pt x="60" y="290"/>
                      </a:lnTo>
                      <a:lnTo>
                        <a:pt x="60" y="302"/>
                      </a:lnTo>
                      <a:lnTo>
                        <a:pt x="71" y="314"/>
                      </a:lnTo>
                      <a:lnTo>
                        <a:pt x="92" y="323"/>
                      </a:lnTo>
                      <a:lnTo>
                        <a:pt x="127" y="339"/>
                      </a:lnTo>
                      <a:lnTo>
                        <a:pt x="148" y="354"/>
                      </a:lnTo>
                      <a:lnTo>
                        <a:pt x="154" y="365"/>
                      </a:lnTo>
                      <a:lnTo>
                        <a:pt x="153" y="374"/>
                      </a:lnTo>
                      <a:lnTo>
                        <a:pt x="136" y="384"/>
                      </a:lnTo>
                      <a:lnTo>
                        <a:pt x="99" y="386"/>
                      </a:lnTo>
                      <a:lnTo>
                        <a:pt x="90" y="375"/>
                      </a:lnTo>
                      <a:lnTo>
                        <a:pt x="86" y="363"/>
                      </a:lnTo>
                      <a:lnTo>
                        <a:pt x="76" y="349"/>
                      </a:lnTo>
                      <a:lnTo>
                        <a:pt x="60" y="337"/>
                      </a:lnTo>
                      <a:lnTo>
                        <a:pt x="43" y="330"/>
                      </a:lnTo>
                      <a:lnTo>
                        <a:pt x="31" y="327"/>
                      </a:lnTo>
                      <a:lnTo>
                        <a:pt x="22" y="314"/>
                      </a:lnTo>
                      <a:lnTo>
                        <a:pt x="22" y="299"/>
                      </a:lnTo>
                      <a:lnTo>
                        <a:pt x="27" y="288"/>
                      </a:lnTo>
                      <a:lnTo>
                        <a:pt x="36" y="273"/>
                      </a:lnTo>
                      <a:lnTo>
                        <a:pt x="48" y="255"/>
                      </a:lnTo>
                      <a:lnTo>
                        <a:pt x="55" y="228"/>
                      </a:lnTo>
                      <a:lnTo>
                        <a:pt x="60" y="204"/>
                      </a:lnTo>
                      <a:lnTo>
                        <a:pt x="60" y="170"/>
                      </a:lnTo>
                      <a:lnTo>
                        <a:pt x="59" y="140"/>
                      </a:lnTo>
                      <a:lnTo>
                        <a:pt x="52" y="116"/>
                      </a:lnTo>
                      <a:lnTo>
                        <a:pt x="39" y="93"/>
                      </a:lnTo>
                      <a:lnTo>
                        <a:pt x="29" y="78"/>
                      </a:lnTo>
                      <a:lnTo>
                        <a:pt x="13" y="60"/>
                      </a:lnTo>
                      <a:lnTo>
                        <a:pt x="0" y="41"/>
                      </a:lnTo>
                      <a:lnTo>
                        <a:pt x="3" y="15"/>
                      </a:lnTo>
                      <a:lnTo>
                        <a:pt x="29" y="0"/>
                      </a:lnTo>
                      <a:lnTo>
                        <a:pt x="44" y="5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165" name="Group 54"/>
              <p:cNvGrpSpPr>
                <a:grpSpLocks/>
              </p:cNvGrpSpPr>
              <p:nvPr/>
            </p:nvGrpSpPr>
            <p:grpSpPr bwMode="auto">
              <a:xfrm>
                <a:off x="3768726" y="2508250"/>
                <a:ext cx="839788" cy="1760538"/>
                <a:chOff x="2374" y="1580"/>
                <a:chExt cx="529" cy="1109"/>
              </a:xfrm>
              <a:solidFill>
                <a:schemeClr val="bg1"/>
              </a:solidFill>
            </p:grpSpPr>
            <p:sp>
              <p:nvSpPr>
                <p:cNvPr id="166" name="Freeform 48"/>
                <p:cNvSpPr>
                  <a:spLocks/>
                </p:cNvSpPr>
                <p:nvPr/>
              </p:nvSpPr>
              <p:spPr bwMode="auto">
                <a:xfrm>
                  <a:off x="2720" y="1580"/>
                  <a:ext cx="154" cy="202"/>
                </a:xfrm>
                <a:custGeom>
                  <a:avLst/>
                  <a:gdLst>
                    <a:gd name="T0" fmla="*/ 118 w 154"/>
                    <a:gd name="T1" fmla="*/ 104 h 202"/>
                    <a:gd name="T2" fmla="*/ 132 w 154"/>
                    <a:gd name="T3" fmla="*/ 81 h 202"/>
                    <a:gd name="T4" fmla="*/ 144 w 154"/>
                    <a:gd name="T5" fmla="*/ 53 h 202"/>
                    <a:gd name="T6" fmla="*/ 144 w 154"/>
                    <a:gd name="T7" fmla="*/ 32 h 202"/>
                    <a:gd name="T8" fmla="*/ 139 w 154"/>
                    <a:gd name="T9" fmla="*/ 16 h 202"/>
                    <a:gd name="T10" fmla="*/ 127 w 154"/>
                    <a:gd name="T11" fmla="*/ 5 h 202"/>
                    <a:gd name="T12" fmla="*/ 109 w 154"/>
                    <a:gd name="T13" fmla="*/ 0 h 202"/>
                    <a:gd name="T14" fmla="*/ 86 w 154"/>
                    <a:gd name="T15" fmla="*/ 0 h 202"/>
                    <a:gd name="T16" fmla="*/ 62 w 154"/>
                    <a:gd name="T17" fmla="*/ 11 h 202"/>
                    <a:gd name="T18" fmla="*/ 39 w 154"/>
                    <a:gd name="T19" fmla="*/ 34 h 202"/>
                    <a:gd name="T20" fmla="*/ 22 w 154"/>
                    <a:gd name="T21" fmla="*/ 62 h 202"/>
                    <a:gd name="T22" fmla="*/ 10 w 154"/>
                    <a:gd name="T23" fmla="*/ 95 h 202"/>
                    <a:gd name="T24" fmla="*/ 1 w 154"/>
                    <a:gd name="T25" fmla="*/ 124 h 202"/>
                    <a:gd name="T26" fmla="*/ 0 w 154"/>
                    <a:gd name="T27" fmla="*/ 149 h 202"/>
                    <a:gd name="T28" fmla="*/ 6 w 154"/>
                    <a:gd name="T29" fmla="*/ 166 h 202"/>
                    <a:gd name="T30" fmla="*/ 16 w 154"/>
                    <a:gd name="T31" fmla="*/ 171 h 202"/>
                    <a:gd name="T32" fmla="*/ 29 w 154"/>
                    <a:gd name="T33" fmla="*/ 171 h 202"/>
                    <a:gd name="T34" fmla="*/ 47 w 154"/>
                    <a:gd name="T35" fmla="*/ 166 h 202"/>
                    <a:gd name="T36" fmla="*/ 60 w 154"/>
                    <a:gd name="T37" fmla="*/ 157 h 202"/>
                    <a:gd name="T38" fmla="*/ 76 w 154"/>
                    <a:gd name="T39" fmla="*/ 144 h 202"/>
                    <a:gd name="T40" fmla="*/ 95 w 154"/>
                    <a:gd name="T41" fmla="*/ 131 h 202"/>
                    <a:gd name="T42" fmla="*/ 110 w 154"/>
                    <a:gd name="T43" fmla="*/ 154 h 202"/>
                    <a:gd name="T44" fmla="*/ 123 w 154"/>
                    <a:gd name="T45" fmla="*/ 186 h 202"/>
                    <a:gd name="T46" fmla="*/ 130 w 154"/>
                    <a:gd name="T47" fmla="*/ 201 h 202"/>
                    <a:gd name="T48" fmla="*/ 141 w 154"/>
                    <a:gd name="T49" fmla="*/ 202 h 202"/>
                    <a:gd name="T50" fmla="*/ 154 w 154"/>
                    <a:gd name="T51" fmla="*/ 196 h 202"/>
                    <a:gd name="T52" fmla="*/ 154 w 154"/>
                    <a:gd name="T53" fmla="*/ 178 h 202"/>
                    <a:gd name="T54" fmla="*/ 143 w 154"/>
                    <a:gd name="T55" fmla="*/ 160 h 202"/>
                    <a:gd name="T56" fmla="*/ 132 w 154"/>
                    <a:gd name="T57" fmla="*/ 137 h 202"/>
                    <a:gd name="T58" fmla="*/ 115 w 154"/>
                    <a:gd name="T59" fmla="*/ 116 h 202"/>
                    <a:gd name="T60" fmla="*/ 118 w 154"/>
                    <a:gd name="T61" fmla="*/ 10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4" h="202">
                      <a:moveTo>
                        <a:pt x="118" y="104"/>
                      </a:moveTo>
                      <a:lnTo>
                        <a:pt x="132" y="81"/>
                      </a:lnTo>
                      <a:lnTo>
                        <a:pt x="144" y="53"/>
                      </a:lnTo>
                      <a:lnTo>
                        <a:pt x="144" y="32"/>
                      </a:lnTo>
                      <a:lnTo>
                        <a:pt x="139" y="16"/>
                      </a:lnTo>
                      <a:lnTo>
                        <a:pt x="127" y="5"/>
                      </a:lnTo>
                      <a:lnTo>
                        <a:pt x="109" y="0"/>
                      </a:lnTo>
                      <a:lnTo>
                        <a:pt x="86" y="0"/>
                      </a:lnTo>
                      <a:lnTo>
                        <a:pt x="62" y="11"/>
                      </a:lnTo>
                      <a:lnTo>
                        <a:pt x="39" y="34"/>
                      </a:lnTo>
                      <a:lnTo>
                        <a:pt x="22" y="62"/>
                      </a:lnTo>
                      <a:lnTo>
                        <a:pt x="10" y="95"/>
                      </a:lnTo>
                      <a:lnTo>
                        <a:pt x="1" y="124"/>
                      </a:lnTo>
                      <a:lnTo>
                        <a:pt x="0" y="149"/>
                      </a:lnTo>
                      <a:lnTo>
                        <a:pt x="6" y="166"/>
                      </a:lnTo>
                      <a:lnTo>
                        <a:pt x="16" y="171"/>
                      </a:lnTo>
                      <a:lnTo>
                        <a:pt x="29" y="171"/>
                      </a:lnTo>
                      <a:lnTo>
                        <a:pt x="47" y="166"/>
                      </a:lnTo>
                      <a:lnTo>
                        <a:pt x="60" y="157"/>
                      </a:lnTo>
                      <a:lnTo>
                        <a:pt x="76" y="144"/>
                      </a:lnTo>
                      <a:lnTo>
                        <a:pt x="95" y="131"/>
                      </a:lnTo>
                      <a:lnTo>
                        <a:pt x="110" y="154"/>
                      </a:lnTo>
                      <a:lnTo>
                        <a:pt x="123" y="186"/>
                      </a:lnTo>
                      <a:lnTo>
                        <a:pt x="130" y="201"/>
                      </a:lnTo>
                      <a:lnTo>
                        <a:pt x="141" y="202"/>
                      </a:lnTo>
                      <a:lnTo>
                        <a:pt x="154" y="196"/>
                      </a:lnTo>
                      <a:lnTo>
                        <a:pt x="154" y="178"/>
                      </a:lnTo>
                      <a:lnTo>
                        <a:pt x="143" y="160"/>
                      </a:lnTo>
                      <a:lnTo>
                        <a:pt x="132" y="137"/>
                      </a:lnTo>
                      <a:lnTo>
                        <a:pt x="115" y="116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67" name="Freeform 49"/>
                <p:cNvSpPr>
                  <a:spLocks/>
                </p:cNvSpPr>
                <p:nvPr/>
              </p:nvSpPr>
              <p:spPr bwMode="auto">
                <a:xfrm>
                  <a:off x="2611" y="1779"/>
                  <a:ext cx="151" cy="358"/>
                </a:xfrm>
                <a:custGeom>
                  <a:avLst/>
                  <a:gdLst>
                    <a:gd name="T0" fmla="*/ 22 w 151"/>
                    <a:gd name="T1" fmla="*/ 82 h 358"/>
                    <a:gd name="T2" fmla="*/ 31 w 151"/>
                    <a:gd name="T3" fmla="*/ 63 h 358"/>
                    <a:gd name="T4" fmla="*/ 50 w 151"/>
                    <a:gd name="T5" fmla="*/ 31 h 358"/>
                    <a:gd name="T6" fmla="*/ 75 w 151"/>
                    <a:gd name="T7" fmla="*/ 10 h 358"/>
                    <a:gd name="T8" fmla="*/ 94 w 151"/>
                    <a:gd name="T9" fmla="*/ 0 h 358"/>
                    <a:gd name="T10" fmla="*/ 113 w 151"/>
                    <a:gd name="T11" fmla="*/ 1 h 358"/>
                    <a:gd name="T12" fmla="*/ 131 w 151"/>
                    <a:gd name="T13" fmla="*/ 6 h 358"/>
                    <a:gd name="T14" fmla="*/ 141 w 151"/>
                    <a:gd name="T15" fmla="*/ 17 h 358"/>
                    <a:gd name="T16" fmla="*/ 150 w 151"/>
                    <a:gd name="T17" fmla="*/ 31 h 358"/>
                    <a:gd name="T18" fmla="*/ 151 w 151"/>
                    <a:gd name="T19" fmla="*/ 55 h 358"/>
                    <a:gd name="T20" fmla="*/ 146 w 151"/>
                    <a:gd name="T21" fmla="*/ 80 h 358"/>
                    <a:gd name="T22" fmla="*/ 138 w 151"/>
                    <a:gd name="T23" fmla="*/ 106 h 358"/>
                    <a:gd name="T24" fmla="*/ 125 w 151"/>
                    <a:gd name="T25" fmla="*/ 131 h 358"/>
                    <a:gd name="T26" fmla="*/ 113 w 151"/>
                    <a:gd name="T27" fmla="*/ 162 h 358"/>
                    <a:gd name="T28" fmla="*/ 110 w 151"/>
                    <a:gd name="T29" fmla="*/ 192 h 358"/>
                    <a:gd name="T30" fmla="*/ 113 w 151"/>
                    <a:gd name="T31" fmla="*/ 242 h 358"/>
                    <a:gd name="T32" fmla="*/ 113 w 151"/>
                    <a:gd name="T33" fmla="*/ 280 h 358"/>
                    <a:gd name="T34" fmla="*/ 115 w 151"/>
                    <a:gd name="T35" fmla="*/ 316 h 358"/>
                    <a:gd name="T36" fmla="*/ 108 w 151"/>
                    <a:gd name="T37" fmla="*/ 340 h 358"/>
                    <a:gd name="T38" fmla="*/ 96 w 151"/>
                    <a:gd name="T39" fmla="*/ 352 h 358"/>
                    <a:gd name="T40" fmla="*/ 68 w 151"/>
                    <a:gd name="T41" fmla="*/ 358 h 358"/>
                    <a:gd name="T42" fmla="*/ 45 w 151"/>
                    <a:gd name="T43" fmla="*/ 354 h 358"/>
                    <a:gd name="T44" fmla="*/ 26 w 151"/>
                    <a:gd name="T45" fmla="*/ 335 h 358"/>
                    <a:gd name="T46" fmla="*/ 13 w 151"/>
                    <a:gd name="T47" fmla="*/ 304 h 358"/>
                    <a:gd name="T48" fmla="*/ 3 w 151"/>
                    <a:gd name="T49" fmla="*/ 267 h 358"/>
                    <a:gd name="T50" fmla="*/ 0 w 151"/>
                    <a:gd name="T51" fmla="*/ 230 h 358"/>
                    <a:gd name="T52" fmla="*/ 1 w 151"/>
                    <a:gd name="T53" fmla="*/ 188 h 358"/>
                    <a:gd name="T54" fmla="*/ 5 w 151"/>
                    <a:gd name="T55" fmla="*/ 157 h 358"/>
                    <a:gd name="T56" fmla="*/ 8 w 151"/>
                    <a:gd name="T57" fmla="*/ 127 h 358"/>
                    <a:gd name="T58" fmla="*/ 16 w 151"/>
                    <a:gd name="T59" fmla="*/ 106 h 358"/>
                    <a:gd name="T60" fmla="*/ 22 w 151"/>
                    <a:gd name="T61" fmla="*/ 8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1" h="358">
                      <a:moveTo>
                        <a:pt x="22" y="82"/>
                      </a:moveTo>
                      <a:lnTo>
                        <a:pt x="31" y="63"/>
                      </a:lnTo>
                      <a:lnTo>
                        <a:pt x="50" y="31"/>
                      </a:lnTo>
                      <a:lnTo>
                        <a:pt x="75" y="10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31" y="6"/>
                      </a:lnTo>
                      <a:lnTo>
                        <a:pt x="141" y="17"/>
                      </a:lnTo>
                      <a:lnTo>
                        <a:pt x="150" y="31"/>
                      </a:lnTo>
                      <a:lnTo>
                        <a:pt x="151" y="55"/>
                      </a:lnTo>
                      <a:lnTo>
                        <a:pt x="146" y="80"/>
                      </a:lnTo>
                      <a:lnTo>
                        <a:pt x="138" y="106"/>
                      </a:lnTo>
                      <a:lnTo>
                        <a:pt x="125" y="131"/>
                      </a:lnTo>
                      <a:lnTo>
                        <a:pt x="113" y="162"/>
                      </a:lnTo>
                      <a:lnTo>
                        <a:pt x="110" y="192"/>
                      </a:lnTo>
                      <a:lnTo>
                        <a:pt x="113" y="242"/>
                      </a:lnTo>
                      <a:lnTo>
                        <a:pt x="113" y="280"/>
                      </a:lnTo>
                      <a:lnTo>
                        <a:pt x="115" y="316"/>
                      </a:lnTo>
                      <a:lnTo>
                        <a:pt x="108" y="340"/>
                      </a:lnTo>
                      <a:lnTo>
                        <a:pt x="96" y="352"/>
                      </a:lnTo>
                      <a:lnTo>
                        <a:pt x="68" y="358"/>
                      </a:lnTo>
                      <a:lnTo>
                        <a:pt x="45" y="354"/>
                      </a:lnTo>
                      <a:lnTo>
                        <a:pt x="26" y="335"/>
                      </a:lnTo>
                      <a:lnTo>
                        <a:pt x="13" y="304"/>
                      </a:lnTo>
                      <a:lnTo>
                        <a:pt x="3" y="267"/>
                      </a:lnTo>
                      <a:lnTo>
                        <a:pt x="0" y="230"/>
                      </a:lnTo>
                      <a:lnTo>
                        <a:pt x="1" y="188"/>
                      </a:lnTo>
                      <a:lnTo>
                        <a:pt x="5" y="157"/>
                      </a:lnTo>
                      <a:lnTo>
                        <a:pt x="8" y="127"/>
                      </a:lnTo>
                      <a:lnTo>
                        <a:pt x="16" y="106"/>
                      </a:lnTo>
                      <a:lnTo>
                        <a:pt x="22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68" name="Freeform 50"/>
                <p:cNvSpPr>
                  <a:spLocks/>
                </p:cNvSpPr>
                <p:nvPr/>
              </p:nvSpPr>
              <p:spPr bwMode="auto">
                <a:xfrm>
                  <a:off x="2724" y="1795"/>
                  <a:ext cx="179" cy="320"/>
                </a:xfrm>
                <a:custGeom>
                  <a:avLst/>
                  <a:gdLst>
                    <a:gd name="T0" fmla="*/ 17 w 179"/>
                    <a:gd name="T1" fmla="*/ 0 h 320"/>
                    <a:gd name="T2" fmla="*/ 41 w 179"/>
                    <a:gd name="T3" fmla="*/ 11 h 320"/>
                    <a:gd name="T4" fmla="*/ 52 w 179"/>
                    <a:gd name="T5" fmla="*/ 34 h 320"/>
                    <a:gd name="T6" fmla="*/ 52 w 179"/>
                    <a:gd name="T7" fmla="*/ 39 h 320"/>
                    <a:gd name="T8" fmla="*/ 53 w 179"/>
                    <a:gd name="T9" fmla="*/ 68 h 320"/>
                    <a:gd name="T10" fmla="*/ 50 w 179"/>
                    <a:gd name="T11" fmla="*/ 108 h 320"/>
                    <a:gd name="T12" fmla="*/ 50 w 179"/>
                    <a:gd name="T13" fmla="*/ 150 h 320"/>
                    <a:gd name="T14" fmla="*/ 55 w 179"/>
                    <a:gd name="T15" fmla="*/ 196 h 320"/>
                    <a:gd name="T16" fmla="*/ 57 w 179"/>
                    <a:gd name="T17" fmla="*/ 213 h 320"/>
                    <a:gd name="T18" fmla="*/ 71 w 179"/>
                    <a:gd name="T19" fmla="*/ 236 h 320"/>
                    <a:gd name="T20" fmla="*/ 94 w 179"/>
                    <a:gd name="T21" fmla="*/ 257 h 320"/>
                    <a:gd name="T22" fmla="*/ 111 w 179"/>
                    <a:gd name="T23" fmla="*/ 267 h 320"/>
                    <a:gd name="T24" fmla="*/ 132 w 179"/>
                    <a:gd name="T25" fmla="*/ 264 h 320"/>
                    <a:gd name="T26" fmla="*/ 146 w 179"/>
                    <a:gd name="T27" fmla="*/ 262 h 320"/>
                    <a:gd name="T28" fmla="*/ 166 w 179"/>
                    <a:gd name="T29" fmla="*/ 271 h 320"/>
                    <a:gd name="T30" fmla="*/ 175 w 179"/>
                    <a:gd name="T31" fmla="*/ 283 h 320"/>
                    <a:gd name="T32" fmla="*/ 179 w 179"/>
                    <a:gd name="T33" fmla="*/ 297 h 320"/>
                    <a:gd name="T34" fmla="*/ 179 w 179"/>
                    <a:gd name="T35" fmla="*/ 301 h 320"/>
                    <a:gd name="T36" fmla="*/ 175 w 179"/>
                    <a:gd name="T37" fmla="*/ 314 h 320"/>
                    <a:gd name="T38" fmla="*/ 159 w 179"/>
                    <a:gd name="T39" fmla="*/ 313 h 320"/>
                    <a:gd name="T40" fmla="*/ 148 w 179"/>
                    <a:gd name="T41" fmla="*/ 299 h 320"/>
                    <a:gd name="T42" fmla="*/ 145 w 179"/>
                    <a:gd name="T43" fmla="*/ 287 h 320"/>
                    <a:gd name="T44" fmla="*/ 136 w 179"/>
                    <a:gd name="T45" fmla="*/ 280 h 320"/>
                    <a:gd name="T46" fmla="*/ 144 w 179"/>
                    <a:gd name="T47" fmla="*/ 298 h 320"/>
                    <a:gd name="T48" fmla="*/ 145 w 179"/>
                    <a:gd name="T49" fmla="*/ 314 h 320"/>
                    <a:gd name="T50" fmla="*/ 137 w 179"/>
                    <a:gd name="T51" fmla="*/ 320 h 320"/>
                    <a:gd name="T52" fmla="*/ 122 w 179"/>
                    <a:gd name="T53" fmla="*/ 318 h 320"/>
                    <a:gd name="T54" fmla="*/ 113 w 179"/>
                    <a:gd name="T55" fmla="*/ 306 h 320"/>
                    <a:gd name="T56" fmla="*/ 109 w 179"/>
                    <a:gd name="T57" fmla="*/ 293 h 320"/>
                    <a:gd name="T58" fmla="*/ 92 w 179"/>
                    <a:gd name="T59" fmla="*/ 282 h 320"/>
                    <a:gd name="T60" fmla="*/ 73 w 179"/>
                    <a:gd name="T61" fmla="*/ 274 h 320"/>
                    <a:gd name="T62" fmla="*/ 53 w 179"/>
                    <a:gd name="T63" fmla="*/ 260 h 320"/>
                    <a:gd name="T64" fmla="*/ 36 w 179"/>
                    <a:gd name="T65" fmla="*/ 243 h 320"/>
                    <a:gd name="T66" fmla="*/ 26 w 179"/>
                    <a:gd name="T67" fmla="*/ 222 h 320"/>
                    <a:gd name="T68" fmla="*/ 20 w 179"/>
                    <a:gd name="T69" fmla="*/ 192 h 320"/>
                    <a:gd name="T70" fmla="*/ 19 w 179"/>
                    <a:gd name="T71" fmla="*/ 160 h 320"/>
                    <a:gd name="T72" fmla="*/ 15 w 179"/>
                    <a:gd name="T73" fmla="*/ 136 h 320"/>
                    <a:gd name="T74" fmla="*/ 12 w 179"/>
                    <a:gd name="T75" fmla="*/ 113 h 320"/>
                    <a:gd name="T76" fmla="*/ 5 w 179"/>
                    <a:gd name="T77" fmla="*/ 80 h 320"/>
                    <a:gd name="T78" fmla="*/ 0 w 179"/>
                    <a:gd name="T79" fmla="*/ 55 h 320"/>
                    <a:gd name="T80" fmla="*/ 1 w 179"/>
                    <a:gd name="T81" fmla="*/ 20 h 320"/>
                    <a:gd name="T82" fmla="*/ 10 w 179"/>
                    <a:gd name="T83" fmla="*/ 10 h 320"/>
                    <a:gd name="T84" fmla="*/ 17 w 179"/>
                    <a:gd name="T85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9" h="320">
                      <a:moveTo>
                        <a:pt x="17" y="0"/>
                      </a:moveTo>
                      <a:lnTo>
                        <a:pt x="41" y="11"/>
                      </a:lnTo>
                      <a:lnTo>
                        <a:pt x="52" y="34"/>
                      </a:lnTo>
                      <a:lnTo>
                        <a:pt x="52" y="39"/>
                      </a:lnTo>
                      <a:lnTo>
                        <a:pt x="53" y="68"/>
                      </a:lnTo>
                      <a:lnTo>
                        <a:pt x="50" y="108"/>
                      </a:lnTo>
                      <a:lnTo>
                        <a:pt x="50" y="150"/>
                      </a:lnTo>
                      <a:lnTo>
                        <a:pt x="55" y="196"/>
                      </a:lnTo>
                      <a:lnTo>
                        <a:pt x="57" y="213"/>
                      </a:lnTo>
                      <a:lnTo>
                        <a:pt x="71" y="236"/>
                      </a:lnTo>
                      <a:lnTo>
                        <a:pt x="94" y="257"/>
                      </a:lnTo>
                      <a:lnTo>
                        <a:pt x="111" y="267"/>
                      </a:lnTo>
                      <a:lnTo>
                        <a:pt x="132" y="264"/>
                      </a:lnTo>
                      <a:lnTo>
                        <a:pt x="146" y="262"/>
                      </a:lnTo>
                      <a:lnTo>
                        <a:pt x="166" y="271"/>
                      </a:lnTo>
                      <a:lnTo>
                        <a:pt x="175" y="283"/>
                      </a:lnTo>
                      <a:lnTo>
                        <a:pt x="179" y="297"/>
                      </a:lnTo>
                      <a:lnTo>
                        <a:pt x="179" y="301"/>
                      </a:lnTo>
                      <a:lnTo>
                        <a:pt x="175" y="314"/>
                      </a:lnTo>
                      <a:lnTo>
                        <a:pt x="159" y="313"/>
                      </a:lnTo>
                      <a:lnTo>
                        <a:pt x="148" y="299"/>
                      </a:lnTo>
                      <a:lnTo>
                        <a:pt x="145" y="287"/>
                      </a:lnTo>
                      <a:lnTo>
                        <a:pt x="136" y="280"/>
                      </a:lnTo>
                      <a:lnTo>
                        <a:pt x="144" y="298"/>
                      </a:lnTo>
                      <a:lnTo>
                        <a:pt x="145" y="314"/>
                      </a:lnTo>
                      <a:lnTo>
                        <a:pt x="137" y="320"/>
                      </a:lnTo>
                      <a:lnTo>
                        <a:pt x="122" y="318"/>
                      </a:lnTo>
                      <a:lnTo>
                        <a:pt x="113" y="306"/>
                      </a:lnTo>
                      <a:lnTo>
                        <a:pt x="109" y="293"/>
                      </a:lnTo>
                      <a:lnTo>
                        <a:pt x="92" y="282"/>
                      </a:lnTo>
                      <a:lnTo>
                        <a:pt x="73" y="274"/>
                      </a:lnTo>
                      <a:lnTo>
                        <a:pt x="53" y="260"/>
                      </a:lnTo>
                      <a:lnTo>
                        <a:pt x="36" y="243"/>
                      </a:lnTo>
                      <a:lnTo>
                        <a:pt x="26" y="222"/>
                      </a:lnTo>
                      <a:lnTo>
                        <a:pt x="20" y="192"/>
                      </a:lnTo>
                      <a:lnTo>
                        <a:pt x="19" y="160"/>
                      </a:lnTo>
                      <a:lnTo>
                        <a:pt x="15" y="136"/>
                      </a:lnTo>
                      <a:lnTo>
                        <a:pt x="12" y="113"/>
                      </a:lnTo>
                      <a:lnTo>
                        <a:pt x="5" y="80"/>
                      </a:lnTo>
                      <a:lnTo>
                        <a:pt x="0" y="55"/>
                      </a:lnTo>
                      <a:lnTo>
                        <a:pt x="1" y="20"/>
                      </a:lnTo>
                      <a:lnTo>
                        <a:pt x="10" y="1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69" name="Freeform 51"/>
                <p:cNvSpPr>
                  <a:spLocks/>
                </p:cNvSpPr>
                <p:nvPr/>
              </p:nvSpPr>
              <p:spPr bwMode="auto">
                <a:xfrm>
                  <a:off x="2374" y="1800"/>
                  <a:ext cx="320" cy="400"/>
                </a:xfrm>
                <a:custGeom>
                  <a:avLst/>
                  <a:gdLst>
                    <a:gd name="T0" fmla="*/ 268 w 320"/>
                    <a:gd name="T1" fmla="*/ 37 h 400"/>
                    <a:gd name="T2" fmla="*/ 286 w 320"/>
                    <a:gd name="T3" fmla="*/ 13 h 400"/>
                    <a:gd name="T4" fmla="*/ 313 w 320"/>
                    <a:gd name="T5" fmla="*/ 0 h 400"/>
                    <a:gd name="T6" fmla="*/ 320 w 320"/>
                    <a:gd name="T7" fmla="*/ 8 h 400"/>
                    <a:gd name="T8" fmla="*/ 318 w 320"/>
                    <a:gd name="T9" fmla="*/ 36 h 400"/>
                    <a:gd name="T10" fmla="*/ 288 w 320"/>
                    <a:gd name="T11" fmla="*/ 99 h 400"/>
                    <a:gd name="T12" fmla="*/ 258 w 320"/>
                    <a:gd name="T13" fmla="*/ 139 h 400"/>
                    <a:gd name="T14" fmla="*/ 219 w 320"/>
                    <a:gd name="T15" fmla="*/ 179 h 400"/>
                    <a:gd name="T16" fmla="*/ 187 w 320"/>
                    <a:gd name="T17" fmla="*/ 218 h 400"/>
                    <a:gd name="T18" fmla="*/ 151 w 320"/>
                    <a:gd name="T19" fmla="*/ 266 h 400"/>
                    <a:gd name="T20" fmla="*/ 111 w 320"/>
                    <a:gd name="T21" fmla="*/ 316 h 400"/>
                    <a:gd name="T22" fmla="*/ 85 w 320"/>
                    <a:gd name="T23" fmla="*/ 358 h 400"/>
                    <a:gd name="T24" fmla="*/ 74 w 320"/>
                    <a:gd name="T25" fmla="*/ 384 h 400"/>
                    <a:gd name="T26" fmla="*/ 59 w 320"/>
                    <a:gd name="T27" fmla="*/ 400 h 400"/>
                    <a:gd name="T28" fmla="*/ 45 w 320"/>
                    <a:gd name="T29" fmla="*/ 395 h 400"/>
                    <a:gd name="T30" fmla="*/ 53 w 320"/>
                    <a:gd name="T31" fmla="*/ 374 h 400"/>
                    <a:gd name="T32" fmla="*/ 53 w 320"/>
                    <a:gd name="T33" fmla="*/ 364 h 400"/>
                    <a:gd name="T34" fmla="*/ 40 w 320"/>
                    <a:gd name="T35" fmla="*/ 374 h 400"/>
                    <a:gd name="T36" fmla="*/ 36 w 320"/>
                    <a:gd name="T37" fmla="*/ 379 h 400"/>
                    <a:gd name="T38" fmla="*/ 31 w 320"/>
                    <a:gd name="T39" fmla="*/ 397 h 400"/>
                    <a:gd name="T40" fmla="*/ 10 w 320"/>
                    <a:gd name="T41" fmla="*/ 400 h 400"/>
                    <a:gd name="T42" fmla="*/ 5 w 320"/>
                    <a:gd name="T43" fmla="*/ 400 h 400"/>
                    <a:gd name="T44" fmla="*/ 0 w 320"/>
                    <a:gd name="T45" fmla="*/ 385 h 400"/>
                    <a:gd name="T46" fmla="*/ 8 w 320"/>
                    <a:gd name="T47" fmla="*/ 363 h 400"/>
                    <a:gd name="T48" fmla="*/ 29 w 320"/>
                    <a:gd name="T49" fmla="*/ 343 h 400"/>
                    <a:gd name="T50" fmla="*/ 55 w 320"/>
                    <a:gd name="T51" fmla="*/ 336 h 400"/>
                    <a:gd name="T52" fmla="*/ 69 w 320"/>
                    <a:gd name="T53" fmla="*/ 329 h 400"/>
                    <a:gd name="T54" fmla="*/ 92 w 320"/>
                    <a:gd name="T55" fmla="*/ 307 h 400"/>
                    <a:gd name="T56" fmla="*/ 119 w 320"/>
                    <a:gd name="T57" fmla="*/ 268 h 400"/>
                    <a:gd name="T58" fmla="*/ 144 w 320"/>
                    <a:gd name="T59" fmla="*/ 231 h 400"/>
                    <a:gd name="T60" fmla="*/ 170 w 320"/>
                    <a:gd name="T61" fmla="*/ 197 h 400"/>
                    <a:gd name="T62" fmla="*/ 192 w 320"/>
                    <a:gd name="T63" fmla="*/ 161 h 400"/>
                    <a:gd name="T64" fmla="*/ 215 w 320"/>
                    <a:gd name="T65" fmla="*/ 125 h 400"/>
                    <a:gd name="T66" fmla="*/ 236 w 320"/>
                    <a:gd name="T67" fmla="*/ 93 h 400"/>
                    <a:gd name="T68" fmla="*/ 250 w 320"/>
                    <a:gd name="T69" fmla="*/ 62 h 400"/>
                    <a:gd name="T70" fmla="*/ 268 w 320"/>
                    <a:gd name="T71" fmla="*/ 3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0" h="400">
                      <a:moveTo>
                        <a:pt x="268" y="37"/>
                      </a:moveTo>
                      <a:lnTo>
                        <a:pt x="286" y="13"/>
                      </a:lnTo>
                      <a:lnTo>
                        <a:pt x="313" y="0"/>
                      </a:lnTo>
                      <a:lnTo>
                        <a:pt x="320" y="8"/>
                      </a:lnTo>
                      <a:lnTo>
                        <a:pt x="318" y="36"/>
                      </a:lnTo>
                      <a:lnTo>
                        <a:pt x="288" y="99"/>
                      </a:lnTo>
                      <a:lnTo>
                        <a:pt x="258" y="139"/>
                      </a:lnTo>
                      <a:lnTo>
                        <a:pt x="219" y="179"/>
                      </a:lnTo>
                      <a:lnTo>
                        <a:pt x="187" y="218"/>
                      </a:lnTo>
                      <a:lnTo>
                        <a:pt x="151" y="266"/>
                      </a:lnTo>
                      <a:lnTo>
                        <a:pt x="111" y="316"/>
                      </a:lnTo>
                      <a:lnTo>
                        <a:pt x="85" y="358"/>
                      </a:lnTo>
                      <a:lnTo>
                        <a:pt x="74" y="384"/>
                      </a:lnTo>
                      <a:lnTo>
                        <a:pt x="59" y="400"/>
                      </a:lnTo>
                      <a:lnTo>
                        <a:pt x="45" y="395"/>
                      </a:lnTo>
                      <a:lnTo>
                        <a:pt x="53" y="374"/>
                      </a:lnTo>
                      <a:lnTo>
                        <a:pt x="53" y="364"/>
                      </a:lnTo>
                      <a:lnTo>
                        <a:pt x="40" y="374"/>
                      </a:lnTo>
                      <a:lnTo>
                        <a:pt x="36" y="379"/>
                      </a:lnTo>
                      <a:lnTo>
                        <a:pt x="31" y="397"/>
                      </a:lnTo>
                      <a:lnTo>
                        <a:pt x="10" y="400"/>
                      </a:lnTo>
                      <a:lnTo>
                        <a:pt x="5" y="400"/>
                      </a:lnTo>
                      <a:lnTo>
                        <a:pt x="0" y="385"/>
                      </a:lnTo>
                      <a:lnTo>
                        <a:pt x="8" y="363"/>
                      </a:lnTo>
                      <a:lnTo>
                        <a:pt x="29" y="343"/>
                      </a:lnTo>
                      <a:lnTo>
                        <a:pt x="55" y="336"/>
                      </a:lnTo>
                      <a:lnTo>
                        <a:pt x="69" y="329"/>
                      </a:lnTo>
                      <a:lnTo>
                        <a:pt x="92" y="307"/>
                      </a:lnTo>
                      <a:lnTo>
                        <a:pt x="119" y="268"/>
                      </a:lnTo>
                      <a:lnTo>
                        <a:pt x="144" y="231"/>
                      </a:lnTo>
                      <a:lnTo>
                        <a:pt x="170" y="197"/>
                      </a:lnTo>
                      <a:lnTo>
                        <a:pt x="192" y="161"/>
                      </a:lnTo>
                      <a:lnTo>
                        <a:pt x="215" y="125"/>
                      </a:lnTo>
                      <a:lnTo>
                        <a:pt x="236" y="93"/>
                      </a:lnTo>
                      <a:lnTo>
                        <a:pt x="250" y="62"/>
                      </a:lnTo>
                      <a:lnTo>
                        <a:pt x="268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0" name="Freeform 52"/>
                <p:cNvSpPr>
                  <a:spLocks/>
                </p:cNvSpPr>
                <p:nvPr/>
              </p:nvSpPr>
              <p:spPr bwMode="auto">
                <a:xfrm>
                  <a:off x="2673" y="2085"/>
                  <a:ext cx="121" cy="598"/>
                </a:xfrm>
                <a:custGeom>
                  <a:avLst/>
                  <a:gdLst>
                    <a:gd name="T0" fmla="*/ 27 w 121"/>
                    <a:gd name="T1" fmla="*/ 6 h 598"/>
                    <a:gd name="T2" fmla="*/ 44 w 121"/>
                    <a:gd name="T3" fmla="*/ 22 h 598"/>
                    <a:gd name="T4" fmla="*/ 56 w 121"/>
                    <a:gd name="T5" fmla="*/ 47 h 598"/>
                    <a:gd name="T6" fmla="*/ 66 w 121"/>
                    <a:gd name="T7" fmla="*/ 87 h 598"/>
                    <a:gd name="T8" fmla="*/ 66 w 121"/>
                    <a:gd name="T9" fmla="*/ 132 h 598"/>
                    <a:gd name="T10" fmla="*/ 61 w 121"/>
                    <a:gd name="T11" fmla="*/ 177 h 598"/>
                    <a:gd name="T12" fmla="*/ 51 w 121"/>
                    <a:gd name="T13" fmla="*/ 226 h 598"/>
                    <a:gd name="T14" fmla="*/ 47 w 121"/>
                    <a:gd name="T15" fmla="*/ 281 h 598"/>
                    <a:gd name="T16" fmla="*/ 41 w 121"/>
                    <a:gd name="T17" fmla="*/ 345 h 598"/>
                    <a:gd name="T18" fmla="*/ 39 w 121"/>
                    <a:gd name="T19" fmla="*/ 398 h 598"/>
                    <a:gd name="T20" fmla="*/ 37 w 121"/>
                    <a:gd name="T21" fmla="*/ 445 h 598"/>
                    <a:gd name="T22" fmla="*/ 41 w 121"/>
                    <a:gd name="T23" fmla="*/ 494 h 598"/>
                    <a:gd name="T24" fmla="*/ 46 w 121"/>
                    <a:gd name="T25" fmla="*/ 515 h 598"/>
                    <a:gd name="T26" fmla="*/ 61 w 121"/>
                    <a:gd name="T27" fmla="*/ 534 h 598"/>
                    <a:gd name="T28" fmla="*/ 87 w 121"/>
                    <a:gd name="T29" fmla="*/ 553 h 598"/>
                    <a:gd name="T30" fmla="*/ 115 w 121"/>
                    <a:gd name="T31" fmla="*/ 571 h 598"/>
                    <a:gd name="T32" fmla="*/ 121 w 121"/>
                    <a:gd name="T33" fmla="*/ 583 h 598"/>
                    <a:gd name="T34" fmla="*/ 116 w 121"/>
                    <a:gd name="T35" fmla="*/ 593 h 598"/>
                    <a:gd name="T36" fmla="*/ 105 w 121"/>
                    <a:gd name="T37" fmla="*/ 598 h 598"/>
                    <a:gd name="T38" fmla="*/ 65 w 121"/>
                    <a:gd name="T39" fmla="*/ 593 h 598"/>
                    <a:gd name="T40" fmla="*/ 58 w 121"/>
                    <a:gd name="T41" fmla="*/ 577 h 598"/>
                    <a:gd name="T42" fmla="*/ 49 w 121"/>
                    <a:gd name="T43" fmla="*/ 564 h 598"/>
                    <a:gd name="T44" fmla="*/ 25 w 121"/>
                    <a:gd name="T45" fmla="*/ 545 h 598"/>
                    <a:gd name="T46" fmla="*/ 6 w 121"/>
                    <a:gd name="T47" fmla="*/ 534 h 598"/>
                    <a:gd name="T48" fmla="*/ 0 w 121"/>
                    <a:gd name="T49" fmla="*/ 520 h 598"/>
                    <a:gd name="T50" fmla="*/ 0 w 121"/>
                    <a:gd name="T51" fmla="*/ 503 h 598"/>
                    <a:gd name="T52" fmla="*/ 6 w 121"/>
                    <a:gd name="T53" fmla="*/ 480 h 598"/>
                    <a:gd name="T54" fmla="*/ 11 w 121"/>
                    <a:gd name="T55" fmla="*/ 445 h 598"/>
                    <a:gd name="T56" fmla="*/ 13 w 121"/>
                    <a:gd name="T57" fmla="*/ 398 h 598"/>
                    <a:gd name="T58" fmla="*/ 15 w 121"/>
                    <a:gd name="T59" fmla="*/ 333 h 598"/>
                    <a:gd name="T60" fmla="*/ 16 w 121"/>
                    <a:gd name="T61" fmla="*/ 261 h 598"/>
                    <a:gd name="T62" fmla="*/ 18 w 121"/>
                    <a:gd name="T63" fmla="*/ 234 h 598"/>
                    <a:gd name="T64" fmla="*/ 21 w 121"/>
                    <a:gd name="T65" fmla="*/ 176 h 598"/>
                    <a:gd name="T66" fmla="*/ 20 w 121"/>
                    <a:gd name="T67" fmla="*/ 123 h 598"/>
                    <a:gd name="T68" fmla="*/ 18 w 121"/>
                    <a:gd name="T69" fmla="*/ 79 h 598"/>
                    <a:gd name="T70" fmla="*/ 6 w 121"/>
                    <a:gd name="T71" fmla="*/ 41 h 598"/>
                    <a:gd name="T72" fmla="*/ 5 w 121"/>
                    <a:gd name="T73" fmla="*/ 11 h 598"/>
                    <a:gd name="T74" fmla="*/ 13 w 121"/>
                    <a:gd name="T75" fmla="*/ 0 h 598"/>
                    <a:gd name="T76" fmla="*/ 27 w 121"/>
                    <a:gd name="T77" fmla="*/ 6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1" h="598">
                      <a:moveTo>
                        <a:pt x="27" y="6"/>
                      </a:moveTo>
                      <a:lnTo>
                        <a:pt x="44" y="22"/>
                      </a:lnTo>
                      <a:lnTo>
                        <a:pt x="56" y="47"/>
                      </a:lnTo>
                      <a:lnTo>
                        <a:pt x="66" y="87"/>
                      </a:lnTo>
                      <a:lnTo>
                        <a:pt x="66" y="132"/>
                      </a:lnTo>
                      <a:lnTo>
                        <a:pt x="61" y="177"/>
                      </a:lnTo>
                      <a:lnTo>
                        <a:pt x="51" y="226"/>
                      </a:lnTo>
                      <a:lnTo>
                        <a:pt x="47" y="281"/>
                      </a:lnTo>
                      <a:lnTo>
                        <a:pt x="41" y="345"/>
                      </a:lnTo>
                      <a:lnTo>
                        <a:pt x="39" y="398"/>
                      </a:lnTo>
                      <a:lnTo>
                        <a:pt x="37" y="445"/>
                      </a:lnTo>
                      <a:lnTo>
                        <a:pt x="41" y="494"/>
                      </a:lnTo>
                      <a:lnTo>
                        <a:pt x="46" y="515"/>
                      </a:lnTo>
                      <a:lnTo>
                        <a:pt x="61" y="534"/>
                      </a:lnTo>
                      <a:lnTo>
                        <a:pt x="87" y="553"/>
                      </a:lnTo>
                      <a:lnTo>
                        <a:pt x="115" y="571"/>
                      </a:lnTo>
                      <a:lnTo>
                        <a:pt x="121" y="583"/>
                      </a:lnTo>
                      <a:lnTo>
                        <a:pt x="116" y="593"/>
                      </a:lnTo>
                      <a:lnTo>
                        <a:pt x="105" y="598"/>
                      </a:lnTo>
                      <a:lnTo>
                        <a:pt x="65" y="593"/>
                      </a:lnTo>
                      <a:lnTo>
                        <a:pt x="58" y="577"/>
                      </a:lnTo>
                      <a:lnTo>
                        <a:pt x="49" y="564"/>
                      </a:lnTo>
                      <a:lnTo>
                        <a:pt x="25" y="545"/>
                      </a:lnTo>
                      <a:lnTo>
                        <a:pt x="6" y="534"/>
                      </a:lnTo>
                      <a:lnTo>
                        <a:pt x="0" y="520"/>
                      </a:lnTo>
                      <a:lnTo>
                        <a:pt x="0" y="503"/>
                      </a:lnTo>
                      <a:lnTo>
                        <a:pt x="6" y="480"/>
                      </a:lnTo>
                      <a:lnTo>
                        <a:pt x="11" y="445"/>
                      </a:lnTo>
                      <a:lnTo>
                        <a:pt x="13" y="398"/>
                      </a:lnTo>
                      <a:lnTo>
                        <a:pt x="15" y="333"/>
                      </a:lnTo>
                      <a:lnTo>
                        <a:pt x="16" y="261"/>
                      </a:lnTo>
                      <a:lnTo>
                        <a:pt x="18" y="234"/>
                      </a:lnTo>
                      <a:lnTo>
                        <a:pt x="21" y="176"/>
                      </a:lnTo>
                      <a:lnTo>
                        <a:pt x="20" y="123"/>
                      </a:lnTo>
                      <a:lnTo>
                        <a:pt x="18" y="79"/>
                      </a:lnTo>
                      <a:lnTo>
                        <a:pt x="6" y="41"/>
                      </a:lnTo>
                      <a:lnTo>
                        <a:pt x="5" y="11"/>
                      </a:lnTo>
                      <a:lnTo>
                        <a:pt x="13" y="0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171" name="Freeform 53"/>
                <p:cNvSpPr>
                  <a:spLocks/>
                </p:cNvSpPr>
                <p:nvPr/>
              </p:nvSpPr>
              <p:spPr bwMode="auto">
                <a:xfrm>
                  <a:off x="2509" y="2089"/>
                  <a:ext cx="178" cy="600"/>
                </a:xfrm>
                <a:custGeom>
                  <a:avLst/>
                  <a:gdLst>
                    <a:gd name="T0" fmla="*/ 116 w 178"/>
                    <a:gd name="T1" fmla="*/ 38 h 600"/>
                    <a:gd name="T2" fmla="*/ 130 w 178"/>
                    <a:gd name="T3" fmla="*/ 11 h 600"/>
                    <a:gd name="T4" fmla="*/ 150 w 178"/>
                    <a:gd name="T5" fmla="*/ 0 h 600"/>
                    <a:gd name="T6" fmla="*/ 167 w 178"/>
                    <a:gd name="T7" fmla="*/ 10 h 600"/>
                    <a:gd name="T8" fmla="*/ 178 w 178"/>
                    <a:gd name="T9" fmla="*/ 33 h 600"/>
                    <a:gd name="T10" fmla="*/ 169 w 178"/>
                    <a:gd name="T11" fmla="*/ 59 h 600"/>
                    <a:gd name="T12" fmla="*/ 145 w 178"/>
                    <a:gd name="T13" fmla="*/ 92 h 600"/>
                    <a:gd name="T14" fmla="*/ 124 w 178"/>
                    <a:gd name="T15" fmla="*/ 127 h 600"/>
                    <a:gd name="T16" fmla="*/ 104 w 178"/>
                    <a:gd name="T17" fmla="*/ 174 h 600"/>
                    <a:gd name="T18" fmla="*/ 89 w 178"/>
                    <a:gd name="T19" fmla="*/ 222 h 600"/>
                    <a:gd name="T20" fmla="*/ 80 w 178"/>
                    <a:gd name="T21" fmla="*/ 268 h 600"/>
                    <a:gd name="T22" fmla="*/ 78 w 178"/>
                    <a:gd name="T23" fmla="*/ 320 h 600"/>
                    <a:gd name="T24" fmla="*/ 82 w 178"/>
                    <a:gd name="T25" fmla="*/ 369 h 600"/>
                    <a:gd name="T26" fmla="*/ 92 w 178"/>
                    <a:gd name="T27" fmla="*/ 420 h 600"/>
                    <a:gd name="T28" fmla="*/ 103 w 178"/>
                    <a:gd name="T29" fmla="*/ 462 h 600"/>
                    <a:gd name="T30" fmla="*/ 113 w 178"/>
                    <a:gd name="T31" fmla="*/ 496 h 600"/>
                    <a:gd name="T32" fmla="*/ 113 w 178"/>
                    <a:gd name="T33" fmla="*/ 512 h 600"/>
                    <a:gd name="T34" fmla="*/ 106 w 178"/>
                    <a:gd name="T35" fmla="*/ 528 h 600"/>
                    <a:gd name="T36" fmla="*/ 95 w 178"/>
                    <a:gd name="T37" fmla="*/ 538 h 600"/>
                    <a:gd name="T38" fmla="*/ 76 w 178"/>
                    <a:gd name="T39" fmla="*/ 547 h 600"/>
                    <a:gd name="T40" fmla="*/ 56 w 178"/>
                    <a:gd name="T41" fmla="*/ 563 h 600"/>
                    <a:gd name="T42" fmla="*/ 43 w 178"/>
                    <a:gd name="T43" fmla="*/ 579 h 600"/>
                    <a:gd name="T44" fmla="*/ 32 w 178"/>
                    <a:gd name="T45" fmla="*/ 600 h 600"/>
                    <a:gd name="T46" fmla="*/ 19 w 178"/>
                    <a:gd name="T47" fmla="*/ 598 h 600"/>
                    <a:gd name="T48" fmla="*/ 3 w 178"/>
                    <a:gd name="T49" fmla="*/ 584 h 600"/>
                    <a:gd name="T50" fmla="*/ 0 w 178"/>
                    <a:gd name="T51" fmla="*/ 568 h 600"/>
                    <a:gd name="T52" fmla="*/ 8 w 178"/>
                    <a:gd name="T53" fmla="*/ 554 h 600"/>
                    <a:gd name="T54" fmla="*/ 31 w 178"/>
                    <a:gd name="T55" fmla="*/ 542 h 600"/>
                    <a:gd name="T56" fmla="*/ 56 w 178"/>
                    <a:gd name="T57" fmla="*/ 522 h 600"/>
                    <a:gd name="T58" fmla="*/ 74 w 178"/>
                    <a:gd name="T59" fmla="*/ 506 h 600"/>
                    <a:gd name="T60" fmla="*/ 80 w 178"/>
                    <a:gd name="T61" fmla="*/ 490 h 600"/>
                    <a:gd name="T62" fmla="*/ 80 w 178"/>
                    <a:gd name="T63" fmla="*/ 465 h 600"/>
                    <a:gd name="T64" fmla="*/ 76 w 178"/>
                    <a:gd name="T65" fmla="*/ 437 h 600"/>
                    <a:gd name="T66" fmla="*/ 59 w 178"/>
                    <a:gd name="T67" fmla="*/ 395 h 600"/>
                    <a:gd name="T68" fmla="*/ 50 w 178"/>
                    <a:gd name="T69" fmla="*/ 353 h 600"/>
                    <a:gd name="T70" fmla="*/ 47 w 178"/>
                    <a:gd name="T71" fmla="*/ 310 h 600"/>
                    <a:gd name="T72" fmla="*/ 48 w 178"/>
                    <a:gd name="T73" fmla="*/ 268 h 600"/>
                    <a:gd name="T74" fmla="*/ 53 w 178"/>
                    <a:gd name="T75" fmla="*/ 232 h 600"/>
                    <a:gd name="T76" fmla="*/ 62 w 178"/>
                    <a:gd name="T77" fmla="*/ 188 h 600"/>
                    <a:gd name="T78" fmla="*/ 73 w 178"/>
                    <a:gd name="T79" fmla="*/ 164 h 600"/>
                    <a:gd name="T80" fmla="*/ 92 w 178"/>
                    <a:gd name="T81" fmla="*/ 108 h 600"/>
                    <a:gd name="T82" fmla="*/ 103 w 178"/>
                    <a:gd name="T83" fmla="*/ 71 h 600"/>
                    <a:gd name="T84" fmla="*/ 116 w 178"/>
                    <a:gd name="T85" fmla="*/ 38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8" h="600">
                      <a:moveTo>
                        <a:pt x="116" y="38"/>
                      </a:moveTo>
                      <a:lnTo>
                        <a:pt x="130" y="11"/>
                      </a:lnTo>
                      <a:lnTo>
                        <a:pt x="150" y="0"/>
                      </a:lnTo>
                      <a:lnTo>
                        <a:pt x="167" y="10"/>
                      </a:lnTo>
                      <a:lnTo>
                        <a:pt x="178" y="33"/>
                      </a:lnTo>
                      <a:lnTo>
                        <a:pt x="169" y="59"/>
                      </a:lnTo>
                      <a:lnTo>
                        <a:pt x="145" y="92"/>
                      </a:lnTo>
                      <a:lnTo>
                        <a:pt x="124" y="127"/>
                      </a:lnTo>
                      <a:lnTo>
                        <a:pt x="104" y="174"/>
                      </a:lnTo>
                      <a:lnTo>
                        <a:pt x="89" y="222"/>
                      </a:lnTo>
                      <a:lnTo>
                        <a:pt x="80" y="268"/>
                      </a:lnTo>
                      <a:lnTo>
                        <a:pt x="78" y="320"/>
                      </a:lnTo>
                      <a:lnTo>
                        <a:pt x="82" y="369"/>
                      </a:lnTo>
                      <a:lnTo>
                        <a:pt x="92" y="420"/>
                      </a:lnTo>
                      <a:lnTo>
                        <a:pt x="103" y="462"/>
                      </a:lnTo>
                      <a:lnTo>
                        <a:pt x="113" y="496"/>
                      </a:lnTo>
                      <a:lnTo>
                        <a:pt x="113" y="512"/>
                      </a:lnTo>
                      <a:lnTo>
                        <a:pt x="106" y="528"/>
                      </a:lnTo>
                      <a:lnTo>
                        <a:pt x="95" y="538"/>
                      </a:lnTo>
                      <a:lnTo>
                        <a:pt x="76" y="547"/>
                      </a:lnTo>
                      <a:lnTo>
                        <a:pt x="56" y="563"/>
                      </a:lnTo>
                      <a:lnTo>
                        <a:pt x="43" y="579"/>
                      </a:lnTo>
                      <a:lnTo>
                        <a:pt x="32" y="600"/>
                      </a:lnTo>
                      <a:lnTo>
                        <a:pt x="19" y="598"/>
                      </a:lnTo>
                      <a:lnTo>
                        <a:pt x="3" y="584"/>
                      </a:lnTo>
                      <a:lnTo>
                        <a:pt x="0" y="568"/>
                      </a:lnTo>
                      <a:lnTo>
                        <a:pt x="8" y="554"/>
                      </a:lnTo>
                      <a:lnTo>
                        <a:pt x="31" y="542"/>
                      </a:lnTo>
                      <a:lnTo>
                        <a:pt x="56" y="522"/>
                      </a:lnTo>
                      <a:lnTo>
                        <a:pt x="74" y="506"/>
                      </a:lnTo>
                      <a:lnTo>
                        <a:pt x="80" y="490"/>
                      </a:lnTo>
                      <a:lnTo>
                        <a:pt x="80" y="465"/>
                      </a:lnTo>
                      <a:lnTo>
                        <a:pt x="76" y="437"/>
                      </a:lnTo>
                      <a:lnTo>
                        <a:pt x="59" y="395"/>
                      </a:lnTo>
                      <a:lnTo>
                        <a:pt x="50" y="353"/>
                      </a:lnTo>
                      <a:lnTo>
                        <a:pt x="47" y="310"/>
                      </a:lnTo>
                      <a:lnTo>
                        <a:pt x="48" y="268"/>
                      </a:lnTo>
                      <a:lnTo>
                        <a:pt x="53" y="232"/>
                      </a:lnTo>
                      <a:lnTo>
                        <a:pt x="62" y="188"/>
                      </a:lnTo>
                      <a:lnTo>
                        <a:pt x="73" y="164"/>
                      </a:lnTo>
                      <a:lnTo>
                        <a:pt x="92" y="108"/>
                      </a:lnTo>
                      <a:lnTo>
                        <a:pt x="103" y="71"/>
                      </a:lnTo>
                      <a:lnTo>
                        <a:pt x="11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</p:grpSp>
        <p:grpSp>
          <p:nvGrpSpPr>
            <p:cNvPr id="206" name="Group 205"/>
            <p:cNvGrpSpPr>
              <a:grpSpLocks noChangeAspect="1"/>
            </p:cNvGrpSpPr>
            <p:nvPr/>
          </p:nvGrpSpPr>
          <p:grpSpPr>
            <a:xfrm rot="20273309" flipH="1">
              <a:off x="1339647" y="4004877"/>
              <a:ext cx="2381398" cy="893517"/>
              <a:chOff x="2389188" y="2508250"/>
              <a:chExt cx="4364038" cy="1838326"/>
            </a:xfrm>
          </p:grpSpPr>
          <p:grpSp>
            <p:nvGrpSpPr>
              <p:cNvPr id="207" name="Group 19"/>
              <p:cNvGrpSpPr>
                <a:grpSpLocks/>
              </p:cNvGrpSpPr>
              <p:nvPr/>
            </p:nvGrpSpPr>
            <p:grpSpPr bwMode="auto">
              <a:xfrm>
                <a:off x="2389188" y="3259138"/>
                <a:ext cx="801688" cy="1035050"/>
                <a:chOff x="1505" y="2053"/>
                <a:chExt cx="505" cy="652"/>
              </a:xfrm>
              <a:solidFill>
                <a:schemeClr val="bg1"/>
              </a:solidFill>
            </p:grpSpPr>
            <p:sp>
              <p:nvSpPr>
                <p:cNvPr id="243" name="Freeform 9"/>
                <p:cNvSpPr>
                  <a:spLocks/>
                </p:cNvSpPr>
                <p:nvPr/>
              </p:nvSpPr>
              <p:spPr bwMode="auto">
                <a:xfrm>
                  <a:off x="1578" y="2053"/>
                  <a:ext cx="176" cy="164"/>
                </a:xfrm>
                <a:custGeom>
                  <a:avLst/>
                  <a:gdLst>
                    <a:gd name="T0" fmla="*/ 104 w 176"/>
                    <a:gd name="T1" fmla="*/ 46 h 164"/>
                    <a:gd name="T2" fmla="*/ 90 w 176"/>
                    <a:gd name="T3" fmla="*/ 23 h 164"/>
                    <a:gd name="T4" fmla="*/ 74 w 176"/>
                    <a:gd name="T5" fmla="*/ 8 h 164"/>
                    <a:gd name="T6" fmla="*/ 59 w 176"/>
                    <a:gd name="T7" fmla="*/ 0 h 164"/>
                    <a:gd name="T8" fmla="*/ 40 w 176"/>
                    <a:gd name="T9" fmla="*/ 0 h 164"/>
                    <a:gd name="T10" fmla="*/ 24 w 176"/>
                    <a:gd name="T11" fmla="*/ 5 h 164"/>
                    <a:gd name="T12" fmla="*/ 12 w 176"/>
                    <a:gd name="T13" fmla="*/ 18 h 164"/>
                    <a:gd name="T14" fmla="*/ 5 w 176"/>
                    <a:gd name="T15" fmla="*/ 36 h 164"/>
                    <a:gd name="T16" fmla="*/ 0 w 176"/>
                    <a:gd name="T17" fmla="*/ 64 h 164"/>
                    <a:gd name="T18" fmla="*/ 1 w 176"/>
                    <a:gd name="T19" fmla="*/ 93 h 164"/>
                    <a:gd name="T20" fmla="*/ 8 w 176"/>
                    <a:gd name="T21" fmla="*/ 120 h 164"/>
                    <a:gd name="T22" fmla="*/ 17 w 176"/>
                    <a:gd name="T23" fmla="*/ 141 h 164"/>
                    <a:gd name="T24" fmla="*/ 32 w 176"/>
                    <a:gd name="T25" fmla="*/ 156 h 164"/>
                    <a:gd name="T26" fmla="*/ 50 w 176"/>
                    <a:gd name="T27" fmla="*/ 163 h 164"/>
                    <a:gd name="T28" fmla="*/ 67 w 176"/>
                    <a:gd name="T29" fmla="*/ 164 h 164"/>
                    <a:gd name="T30" fmla="*/ 83 w 176"/>
                    <a:gd name="T31" fmla="*/ 161 h 164"/>
                    <a:gd name="T32" fmla="*/ 98 w 176"/>
                    <a:gd name="T33" fmla="*/ 153 h 164"/>
                    <a:gd name="T34" fmla="*/ 109 w 176"/>
                    <a:gd name="T35" fmla="*/ 140 h 164"/>
                    <a:gd name="T36" fmla="*/ 113 w 176"/>
                    <a:gd name="T37" fmla="*/ 125 h 164"/>
                    <a:gd name="T38" fmla="*/ 116 w 176"/>
                    <a:gd name="T39" fmla="*/ 107 h 164"/>
                    <a:gd name="T40" fmla="*/ 116 w 176"/>
                    <a:gd name="T41" fmla="*/ 85 h 164"/>
                    <a:gd name="T42" fmla="*/ 113 w 176"/>
                    <a:gd name="T43" fmla="*/ 70 h 164"/>
                    <a:gd name="T44" fmla="*/ 139 w 176"/>
                    <a:gd name="T45" fmla="*/ 64 h 164"/>
                    <a:gd name="T46" fmla="*/ 165 w 176"/>
                    <a:gd name="T47" fmla="*/ 60 h 164"/>
                    <a:gd name="T48" fmla="*/ 172 w 176"/>
                    <a:gd name="T49" fmla="*/ 58 h 164"/>
                    <a:gd name="T50" fmla="*/ 176 w 176"/>
                    <a:gd name="T51" fmla="*/ 46 h 164"/>
                    <a:gd name="T52" fmla="*/ 172 w 176"/>
                    <a:gd name="T53" fmla="*/ 36 h 164"/>
                    <a:gd name="T54" fmla="*/ 161 w 176"/>
                    <a:gd name="T55" fmla="*/ 27 h 164"/>
                    <a:gd name="T56" fmla="*/ 148 w 176"/>
                    <a:gd name="T57" fmla="*/ 27 h 164"/>
                    <a:gd name="T58" fmla="*/ 132 w 176"/>
                    <a:gd name="T59" fmla="*/ 37 h 164"/>
                    <a:gd name="T60" fmla="*/ 116 w 176"/>
                    <a:gd name="T61" fmla="*/ 43 h 164"/>
                    <a:gd name="T62" fmla="*/ 104 w 176"/>
                    <a:gd name="T63" fmla="*/ 46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6" h="164">
                      <a:moveTo>
                        <a:pt x="104" y="46"/>
                      </a:moveTo>
                      <a:lnTo>
                        <a:pt x="90" y="23"/>
                      </a:lnTo>
                      <a:lnTo>
                        <a:pt x="74" y="8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4" y="5"/>
                      </a:lnTo>
                      <a:lnTo>
                        <a:pt x="12" y="18"/>
                      </a:lnTo>
                      <a:lnTo>
                        <a:pt x="5" y="36"/>
                      </a:lnTo>
                      <a:lnTo>
                        <a:pt x="0" y="64"/>
                      </a:lnTo>
                      <a:lnTo>
                        <a:pt x="1" y="93"/>
                      </a:lnTo>
                      <a:lnTo>
                        <a:pt x="8" y="120"/>
                      </a:lnTo>
                      <a:lnTo>
                        <a:pt x="17" y="141"/>
                      </a:lnTo>
                      <a:lnTo>
                        <a:pt x="32" y="156"/>
                      </a:lnTo>
                      <a:lnTo>
                        <a:pt x="50" y="163"/>
                      </a:lnTo>
                      <a:lnTo>
                        <a:pt x="67" y="164"/>
                      </a:lnTo>
                      <a:lnTo>
                        <a:pt x="83" y="161"/>
                      </a:lnTo>
                      <a:lnTo>
                        <a:pt x="98" y="153"/>
                      </a:lnTo>
                      <a:lnTo>
                        <a:pt x="109" y="140"/>
                      </a:lnTo>
                      <a:lnTo>
                        <a:pt x="113" y="125"/>
                      </a:lnTo>
                      <a:lnTo>
                        <a:pt x="116" y="107"/>
                      </a:lnTo>
                      <a:lnTo>
                        <a:pt x="116" y="85"/>
                      </a:lnTo>
                      <a:lnTo>
                        <a:pt x="113" y="70"/>
                      </a:lnTo>
                      <a:lnTo>
                        <a:pt x="139" y="64"/>
                      </a:lnTo>
                      <a:lnTo>
                        <a:pt x="165" y="60"/>
                      </a:lnTo>
                      <a:lnTo>
                        <a:pt x="172" y="58"/>
                      </a:lnTo>
                      <a:lnTo>
                        <a:pt x="176" y="46"/>
                      </a:lnTo>
                      <a:lnTo>
                        <a:pt x="172" y="36"/>
                      </a:lnTo>
                      <a:lnTo>
                        <a:pt x="161" y="27"/>
                      </a:lnTo>
                      <a:lnTo>
                        <a:pt x="148" y="27"/>
                      </a:lnTo>
                      <a:lnTo>
                        <a:pt x="132" y="37"/>
                      </a:lnTo>
                      <a:lnTo>
                        <a:pt x="116" y="43"/>
                      </a:lnTo>
                      <a:lnTo>
                        <a:pt x="104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4" name="Freeform 10"/>
                <p:cNvSpPr>
                  <a:spLocks/>
                </p:cNvSpPr>
                <p:nvPr/>
              </p:nvSpPr>
              <p:spPr bwMode="auto">
                <a:xfrm>
                  <a:off x="1699" y="2167"/>
                  <a:ext cx="271" cy="115"/>
                </a:xfrm>
                <a:custGeom>
                  <a:avLst/>
                  <a:gdLst>
                    <a:gd name="T0" fmla="*/ 5 w 271"/>
                    <a:gd name="T1" fmla="*/ 49 h 115"/>
                    <a:gd name="T2" fmla="*/ 27 w 271"/>
                    <a:gd name="T3" fmla="*/ 46 h 115"/>
                    <a:gd name="T4" fmla="*/ 38 w 271"/>
                    <a:gd name="T5" fmla="*/ 50 h 115"/>
                    <a:gd name="T6" fmla="*/ 61 w 271"/>
                    <a:gd name="T7" fmla="*/ 65 h 115"/>
                    <a:gd name="T8" fmla="*/ 80 w 271"/>
                    <a:gd name="T9" fmla="*/ 76 h 115"/>
                    <a:gd name="T10" fmla="*/ 101 w 271"/>
                    <a:gd name="T11" fmla="*/ 85 h 115"/>
                    <a:gd name="T12" fmla="*/ 124 w 271"/>
                    <a:gd name="T13" fmla="*/ 83 h 115"/>
                    <a:gd name="T14" fmla="*/ 128 w 271"/>
                    <a:gd name="T15" fmla="*/ 81 h 115"/>
                    <a:gd name="T16" fmla="*/ 146 w 271"/>
                    <a:gd name="T17" fmla="*/ 71 h 115"/>
                    <a:gd name="T18" fmla="*/ 170 w 271"/>
                    <a:gd name="T19" fmla="*/ 59 h 115"/>
                    <a:gd name="T20" fmla="*/ 184 w 271"/>
                    <a:gd name="T21" fmla="*/ 43 h 115"/>
                    <a:gd name="T22" fmla="*/ 198 w 271"/>
                    <a:gd name="T23" fmla="*/ 22 h 115"/>
                    <a:gd name="T24" fmla="*/ 213 w 271"/>
                    <a:gd name="T25" fmla="*/ 5 h 115"/>
                    <a:gd name="T26" fmla="*/ 224 w 271"/>
                    <a:gd name="T27" fmla="*/ 0 h 115"/>
                    <a:gd name="T28" fmla="*/ 235 w 271"/>
                    <a:gd name="T29" fmla="*/ 5 h 115"/>
                    <a:gd name="T30" fmla="*/ 237 w 271"/>
                    <a:gd name="T31" fmla="*/ 12 h 115"/>
                    <a:gd name="T32" fmla="*/ 253 w 271"/>
                    <a:gd name="T33" fmla="*/ 15 h 115"/>
                    <a:gd name="T34" fmla="*/ 264 w 271"/>
                    <a:gd name="T35" fmla="*/ 19 h 115"/>
                    <a:gd name="T36" fmla="*/ 271 w 271"/>
                    <a:gd name="T37" fmla="*/ 31 h 115"/>
                    <a:gd name="T38" fmla="*/ 271 w 271"/>
                    <a:gd name="T39" fmla="*/ 45 h 115"/>
                    <a:gd name="T40" fmla="*/ 253 w 271"/>
                    <a:gd name="T41" fmla="*/ 62 h 115"/>
                    <a:gd name="T42" fmla="*/ 229 w 271"/>
                    <a:gd name="T43" fmla="*/ 67 h 115"/>
                    <a:gd name="T44" fmla="*/ 206 w 271"/>
                    <a:gd name="T45" fmla="*/ 65 h 115"/>
                    <a:gd name="T46" fmla="*/ 187 w 271"/>
                    <a:gd name="T47" fmla="*/ 69 h 115"/>
                    <a:gd name="T48" fmla="*/ 159 w 271"/>
                    <a:gd name="T49" fmla="*/ 89 h 115"/>
                    <a:gd name="T50" fmla="*/ 137 w 271"/>
                    <a:gd name="T51" fmla="*/ 105 h 115"/>
                    <a:gd name="T52" fmla="*/ 112 w 271"/>
                    <a:gd name="T53" fmla="*/ 113 h 115"/>
                    <a:gd name="T54" fmla="*/ 90 w 271"/>
                    <a:gd name="T55" fmla="*/ 115 h 115"/>
                    <a:gd name="T56" fmla="*/ 71 w 271"/>
                    <a:gd name="T57" fmla="*/ 109 h 115"/>
                    <a:gd name="T58" fmla="*/ 53 w 271"/>
                    <a:gd name="T59" fmla="*/ 102 h 115"/>
                    <a:gd name="T60" fmla="*/ 40 w 271"/>
                    <a:gd name="T61" fmla="*/ 94 h 115"/>
                    <a:gd name="T62" fmla="*/ 25 w 271"/>
                    <a:gd name="T63" fmla="*/ 89 h 115"/>
                    <a:gd name="T64" fmla="*/ 17 w 271"/>
                    <a:gd name="T65" fmla="*/ 80 h 115"/>
                    <a:gd name="T66" fmla="*/ 11 w 271"/>
                    <a:gd name="T67" fmla="*/ 67 h 115"/>
                    <a:gd name="T68" fmla="*/ 0 w 271"/>
                    <a:gd name="T69" fmla="*/ 55 h 115"/>
                    <a:gd name="T70" fmla="*/ 5 w 271"/>
                    <a:gd name="T71" fmla="*/ 4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71" h="115">
                      <a:moveTo>
                        <a:pt x="5" y="49"/>
                      </a:moveTo>
                      <a:lnTo>
                        <a:pt x="27" y="46"/>
                      </a:lnTo>
                      <a:lnTo>
                        <a:pt x="38" y="50"/>
                      </a:lnTo>
                      <a:lnTo>
                        <a:pt x="61" y="65"/>
                      </a:lnTo>
                      <a:lnTo>
                        <a:pt x="80" y="76"/>
                      </a:lnTo>
                      <a:lnTo>
                        <a:pt x="101" y="85"/>
                      </a:lnTo>
                      <a:lnTo>
                        <a:pt x="124" y="83"/>
                      </a:lnTo>
                      <a:lnTo>
                        <a:pt x="128" y="81"/>
                      </a:lnTo>
                      <a:lnTo>
                        <a:pt x="146" y="71"/>
                      </a:lnTo>
                      <a:lnTo>
                        <a:pt x="170" y="59"/>
                      </a:lnTo>
                      <a:lnTo>
                        <a:pt x="184" y="43"/>
                      </a:lnTo>
                      <a:lnTo>
                        <a:pt x="198" y="22"/>
                      </a:lnTo>
                      <a:lnTo>
                        <a:pt x="213" y="5"/>
                      </a:lnTo>
                      <a:lnTo>
                        <a:pt x="224" y="0"/>
                      </a:lnTo>
                      <a:lnTo>
                        <a:pt x="235" y="5"/>
                      </a:lnTo>
                      <a:lnTo>
                        <a:pt x="237" y="12"/>
                      </a:lnTo>
                      <a:lnTo>
                        <a:pt x="253" y="15"/>
                      </a:lnTo>
                      <a:lnTo>
                        <a:pt x="264" y="19"/>
                      </a:lnTo>
                      <a:lnTo>
                        <a:pt x="271" y="31"/>
                      </a:lnTo>
                      <a:lnTo>
                        <a:pt x="271" y="45"/>
                      </a:lnTo>
                      <a:lnTo>
                        <a:pt x="253" y="62"/>
                      </a:lnTo>
                      <a:lnTo>
                        <a:pt x="229" y="67"/>
                      </a:lnTo>
                      <a:lnTo>
                        <a:pt x="206" y="65"/>
                      </a:lnTo>
                      <a:lnTo>
                        <a:pt x="187" y="69"/>
                      </a:lnTo>
                      <a:lnTo>
                        <a:pt x="159" y="89"/>
                      </a:lnTo>
                      <a:lnTo>
                        <a:pt x="137" y="105"/>
                      </a:lnTo>
                      <a:lnTo>
                        <a:pt x="112" y="113"/>
                      </a:lnTo>
                      <a:lnTo>
                        <a:pt x="90" y="115"/>
                      </a:lnTo>
                      <a:lnTo>
                        <a:pt x="71" y="109"/>
                      </a:lnTo>
                      <a:lnTo>
                        <a:pt x="53" y="102"/>
                      </a:lnTo>
                      <a:lnTo>
                        <a:pt x="40" y="94"/>
                      </a:lnTo>
                      <a:lnTo>
                        <a:pt x="25" y="89"/>
                      </a:lnTo>
                      <a:lnTo>
                        <a:pt x="17" y="80"/>
                      </a:lnTo>
                      <a:lnTo>
                        <a:pt x="11" y="67"/>
                      </a:lnTo>
                      <a:lnTo>
                        <a:pt x="0" y="55"/>
                      </a:lnTo>
                      <a:lnTo>
                        <a:pt x="5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5" name="Freeform 11"/>
                <p:cNvSpPr>
                  <a:spLocks/>
                </p:cNvSpPr>
                <p:nvPr/>
              </p:nvSpPr>
              <p:spPr bwMode="auto">
                <a:xfrm>
                  <a:off x="1557" y="2235"/>
                  <a:ext cx="282" cy="214"/>
                </a:xfrm>
                <a:custGeom>
                  <a:avLst/>
                  <a:gdLst>
                    <a:gd name="T0" fmla="*/ 6 w 282"/>
                    <a:gd name="T1" fmla="*/ 47 h 214"/>
                    <a:gd name="T2" fmla="*/ 22 w 282"/>
                    <a:gd name="T3" fmla="*/ 16 h 214"/>
                    <a:gd name="T4" fmla="*/ 37 w 282"/>
                    <a:gd name="T5" fmla="*/ 3 h 214"/>
                    <a:gd name="T6" fmla="*/ 53 w 282"/>
                    <a:gd name="T7" fmla="*/ 0 h 214"/>
                    <a:gd name="T8" fmla="*/ 66 w 282"/>
                    <a:gd name="T9" fmla="*/ 6 h 214"/>
                    <a:gd name="T10" fmla="*/ 71 w 282"/>
                    <a:gd name="T11" fmla="*/ 21 h 214"/>
                    <a:gd name="T12" fmla="*/ 67 w 282"/>
                    <a:gd name="T13" fmla="*/ 39 h 214"/>
                    <a:gd name="T14" fmla="*/ 63 w 282"/>
                    <a:gd name="T15" fmla="*/ 42 h 214"/>
                    <a:gd name="T16" fmla="*/ 50 w 282"/>
                    <a:gd name="T17" fmla="*/ 53 h 214"/>
                    <a:gd name="T18" fmla="*/ 37 w 282"/>
                    <a:gd name="T19" fmla="*/ 76 h 214"/>
                    <a:gd name="T20" fmla="*/ 36 w 282"/>
                    <a:gd name="T21" fmla="*/ 81 h 214"/>
                    <a:gd name="T22" fmla="*/ 31 w 282"/>
                    <a:gd name="T23" fmla="*/ 102 h 214"/>
                    <a:gd name="T24" fmla="*/ 31 w 282"/>
                    <a:gd name="T25" fmla="*/ 125 h 214"/>
                    <a:gd name="T26" fmla="*/ 32 w 282"/>
                    <a:gd name="T27" fmla="*/ 140 h 214"/>
                    <a:gd name="T28" fmla="*/ 45 w 282"/>
                    <a:gd name="T29" fmla="*/ 143 h 214"/>
                    <a:gd name="T30" fmla="*/ 62 w 282"/>
                    <a:gd name="T31" fmla="*/ 143 h 214"/>
                    <a:gd name="T32" fmla="*/ 93 w 282"/>
                    <a:gd name="T33" fmla="*/ 141 h 214"/>
                    <a:gd name="T34" fmla="*/ 119 w 282"/>
                    <a:gd name="T35" fmla="*/ 133 h 214"/>
                    <a:gd name="T36" fmla="*/ 147 w 282"/>
                    <a:gd name="T37" fmla="*/ 130 h 214"/>
                    <a:gd name="T38" fmla="*/ 170 w 282"/>
                    <a:gd name="T39" fmla="*/ 126 h 214"/>
                    <a:gd name="T40" fmla="*/ 194 w 282"/>
                    <a:gd name="T41" fmla="*/ 123 h 214"/>
                    <a:gd name="T42" fmla="*/ 224 w 282"/>
                    <a:gd name="T43" fmla="*/ 125 h 214"/>
                    <a:gd name="T44" fmla="*/ 243 w 282"/>
                    <a:gd name="T45" fmla="*/ 135 h 214"/>
                    <a:gd name="T46" fmla="*/ 262 w 282"/>
                    <a:gd name="T47" fmla="*/ 152 h 214"/>
                    <a:gd name="T48" fmla="*/ 276 w 282"/>
                    <a:gd name="T49" fmla="*/ 173 h 214"/>
                    <a:gd name="T50" fmla="*/ 282 w 282"/>
                    <a:gd name="T51" fmla="*/ 196 h 214"/>
                    <a:gd name="T52" fmla="*/ 274 w 282"/>
                    <a:gd name="T53" fmla="*/ 213 h 214"/>
                    <a:gd name="T54" fmla="*/ 257 w 282"/>
                    <a:gd name="T55" fmla="*/ 214 h 214"/>
                    <a:gd name="T56" fmla="*/ 243 w 282"/>
                    <a:gd name="T57" fmla="*/ 201 h 214"/>
                    <a:gd name="T58" fmla="*/ 246 w 282"/>
                    <a:gd name="T59" fmla="*/ 183 h 214"/>
                    <a:gd name="T60" fmla="*/ 251 w 282"/>
                    <a:gd name="T61" fmla="*/ 170 h 214"/>
                    <a:gd name="T62" fmla="*/ 240 w 282"/>
                    <a:gd name="T63" fmla="*/ 161 h 214"/>
                    <a:gd name="T64" fmla="*/ 241 w 282"/>
                    <a:gd name="T65" fmla="*/ 175 h 214"/>
                    <a:gd name="T66" fmla="*/ 231 w 282"/>
                    <a:gd name="T67" fmla="*/ 187 h 214"/>
                    <a:gd name="T68" fmla="*/ 226 w 282"/>
                    <a:gd name="T69" fmla="*/ 187 h 214"/>
                    <a:gd name="T70" fmla="*/ 217 w 282"/>
                    <a:gd name="T71" fmla="*/ 178 h 214"/>
                    <a:gd name="T72" fmla="*/ 217 w 282"/>
                    <a:gd name="T73" fmla="*/ 166 h 214"/>
                    <a:gd name="T74" fmla="*/ 220 w 282"/>
                    <a:gd name="T75" fmla="*/ 152 h 214"/>
                    <a:gd name="T76" fmla="*/ 215 w 282"/>
                    <a:gd name="T77" fmla="*/ 144 h 214"/>
                    <a:gd name="T78" fmla="*/ 200 w 282"/>
                    <a:gd name="T79" fmla="*/ 141 h 214"/>
                    <a:gd name="T80" fmla="*/ 170 w 282"/>
                    <a:gd name="T81" fmla="*/ 146 h 214"/>
                    <a:gd name="T82" fmla="*/ 132 w 282"/>
                    <a:gd name="T83" fmla="*/ 154 h 214"/>
                    <a:gd name="T84" fmla="*/ 103 w 282"/>
                    <a:gd name="T85" fmla="*/ 162 h 214"/>
                    <a:gd name="T86" fmla="*/ 76 w 282"/>
                    <a:gd name="T87" fmla="*/ 168 h 214"/>
                    <a:gd name="T88" fmla="*/ 45 w 282"/>
                    <a:gd name="T89" fmla="*/ 173 h 214"/>
                    <a:gd name="T90" fmla="*/ 20 w 282"/>
                    <a:gd name="T91" fmla="*/ 173 h 214"/>
                    <a:gd name="T92" fmla="*/ 8 w 282"/>
                    <a:gd name="T93" fmla="*/ 166 h 214"/>
                    <a:gd name="T94" fmla="*/ 0 w 282"/>
                    <a:gd name="T95" fmla="*/ 146 h 214"/>
                    <a:gd name="T96" fmla="*/ 0 w 282"/>
                    <a:gd name="T97" fmla="*/ 115 h 214"/>
                    <a:gd name="T98" fmla="*/ 1 w 282"/>
                    <a:gd name="T99" fmla="*/ 79 h 214"/>
                    <a:gd name="T100" fmla="*/ 6 w 282"/>
                    <a:gd name="T101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2" h="214">
                      <a:moveTo>
                        <a:pt x="6" y="47"/>
                      </a:moveTo>
                      <a:lnTo>
                        <a:pt x="22" y="16"/>
                      </a:lnTo>
                      <a:lnTo>
                        <a:pt x="37" y="3"/>
                      </a:lnTo>
                      <a:lnTo>
                        <a:pt x="53" y="0"/>
                      </a:lnTo>
                      <a:lnTo>
                        <a:pt x="66" y="6"/>
                      </a:lnTo>
                      <a:lnTo>
                        <a:pt x="71" y="21"/>
                      </a:lnTo>
                      <a:lnTo>
                        <a:pt x="67" y="39"/>
                      </a:lnTo>
                      <a:lnTo>
                        <a:pt x="63" y="42"/>
                      </a:lnTo>
                      <a:lnTo>
                        <a:pt x="50" y="53"/>
                      </a:lnTo>
                      <a:lnTo>
                        <a:pt x="37" y="76"/>
                      </a:lnTo>
                      <a:lnTo>
                        <a:pt x="36" y="81"/>
                      </a:lnTo>
                      <a:lnTo>
                        <a:pt x="31" y="102"/>
                      </a:lnTo>
                      <a:lnTo>
                        <a:pt x="31" y="125"/>
                      </a:lnTo>
                      <a:lnTo>
                        <a:pt x="32" y="140"/>
                      </a:lnTo>
                      <a:lnTo>
                        <a:pt x="45" y="143"/>
                      </a:lnTo>
                      <a:lnTo>
                        <a:pt x="62" y="143"/>
                      </a:lnTo>
                      <a:lnTo>
                        <a:pt x="93" y="141"/>
                      </a:lnTo>
                      <a:lnTo>
                        <a:pt x="119" y="133"/>
                      </a:lnTo>
                      <a:lnTo>
                        <a:pt x="147" y="130"/>
                      </a:lnTo>
                      <a:lnTo>
                        <a:pt x="170" y="126"/>
                      </a:lnTo>
                      <a:lnTo>
                        <a:pt x="194" y="123"/>
                      </a:lnTo>
                      <a:lnTo>
                        <a:pt x="224" y="125"/>
                      </a:lnTo>
                      <a:lnTo>
                        <a:pt x="243" y="135"/>
                      </a:lnTo>
                      <a:lnTo>
                        <a:pt x="262" y="152"/>
                      </a:lnTo>
                      <a:lnTo>
                        <a:pt x="276" y="173"/>
                      </a:lnTo>
                      <a:lnTo>
                        <a:pt x="282" y="196"/>
                      </a:lnTo>
                      <a:lnTo>
                        <a:pt x="274" y="213"/>
                      </a:lnTo>
                      <a:lnTo>
                        <a:pt x="257" y="214"/>
                      </a:lnTo>
                      <a:lnTo>
                        <a:pt x="243" y="201"/>
                      </a:lnTo>
                      <a:lnTo>
                        <a:pt x="246" y="183"/>
                      </a:lnTo>
                      <a:lnTo>
                        <a:pt x="251" y="170"/>
                      </a:lnTo>
                      <a:lnTo>
                        <a:pt x="240" y="161"/>
                      </a:lnTo>
                      <a:lnTo>
                        <a:pt x="241" y="175"/>
                      </a:lnTo>
                      <a:lnTo>
                        <a:pt x="231" y="187"/>
                      </a:lnTo>
                      <a:lnTo>
                        <a:pt x="226" y="187"/>
                      </a:lnTo>
                      <a:lnTo>
                        <a:pt x="217" y="178"/>
                      </a:lnTo>
                      <a:lnTo>
                        <a:pt x="217" y="166"/>
                      </a:lnTo>
                      <a:lnTo>
                        <a:pt x="220" y="152"/>
                      </a:lnTo>
                      <a:lnTo>
                        <a:pt x="215" y="144"/>
                      </a:lnTo>
                      <a:lnTo>
                        <a:pt x="200" y="141"/>
                      </a:lnTo>
                      <a:lnTo>
                        <a:pt x="170" y="146"/>
                      </a:lnTo>
                      <a:lnTo>
                        <a:pt x="132" y="154"/>
                      </a:lnTo>
                      <a:lnTo>
                        <a:pt x="103" y="162"/>
                      </a:lnTo>
                      <a:lnTo>
                        <a:pt x="76" y="168"/>
                      </a:lnTo>
                      <a:lnTo>
                        <a:pt x="45" y="173"/>
                      </a:lnTo>
                      <a:lnTo>
                        <a:pt x="20" y="173"/>
                      </a:lnTo>
                      <a:lnTo>
                        <a:pt x="8" y="166"/>
                      </a:lnTo>
                      <a:lnTo>
                        <a:pt x="0" y="146"/>
                      </a:lnTo>
                      <a:lnTo>
                        <a:pt x="0" y="115"/>
                      </a:lnTo>
                      <a:lnTo>
                        <a:pt x="1" y="79"/>
                      </a:lnTo>
                      <a:lnTo>
                        <a:pt x="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6" name="Freeform 12"/>
                <p:cNvSpPr>
                  <a:spLocks/>
                </p:cNvSpPr>
                <p:nvPr/>
              </p:nvSpPr>
              <p:spPr bwMode="auto">
                <a:xfrm>
                  <a:off x="1612" y="2233"/>
                  <a:ext cx="123" cy="136"/>
                </a:xfrm>
                <a:custGeom>
                  <a:avLst/>
                  <a:gdLst>
                    <a:gd name="T0" fmla="*/ 123 w 123"/>
                    <a:gd name="T1" fmla="*/ 113 h 136"/>
                    <a:gd name="T2" fmla="*/ 89 w 123"/>
                    <a:gd name="T3" fmla="*/ 120 h 136"/>
                    <a:gd name="T4" fmla="*/ 56 w 123"/>
                    <a:gd name="T5" fmla="*/ 125 h 136"/>
                    <a:gd name="T6" fmla="*/ 29 w 123"/>
                    <a:gd name="T7" fmla="*/ 134 h 136"/>
                    <a:gd name="T8" fmla="*/ 6 w 123"/>
                    <a:gd name="T9" fmla="*/ 136 h 136"/>
                    <a:gd name="T10" fmla="*/ 0 w 123"/>
                    <a:gd name="T11" fmla="*/ 99 h 136"/>
                    <a:gd name="T12" fmla="*/ 1 w 123"/>
                    <a:gd name="T13" fmla="*/ 59 h 136"/>
                    <a:gd name="T14" fmla="*/ 8 w 123"/>
                    <a:gd name="T15" fmla="*/ 26 h 136"/>
                    <a:gd name="T16" fmla="*/ 21 w 123"/>
                    <a:gd name="T17" fmla="*/ 8 h 136"/>
                    <a:gd name="T18" fmla="*/ 44 w 123"/>
                    <a:gd name="T19" fmla="*/ 1 h 136"/>
                    <a:gd name="T20" fmla="*/ 72 w 123"/>
                    <a:gd name="T21" fmla="*/ 0 h 136"/>
                    <a:gd name="T22" fmla="*/ 89 w 123"/>
                    <a:gd name="T23" fmla="*/ 12 h 136"/>
                    <a:gd name="T24" fmla="*/ 102 w 123"/>
                    <a:gd name="T25" fmla="*/ 40 h 136"/>
                    <a:gd name="T26" fmla="*/ 110 w 123"/>
                    <a:gd name="T27" fmla="*/ 68 h 136"/>
                    <a:gd name="T28" fmla="*/ 117 w 123"/>
                    <a:gd name="T29" fmla="*/ 100 h 136"/>
                    <a:gd name="T30" fmla="*/ 123 w 123"/>
                    <a:gd name="T31" fmla="*/ 11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136">
                      <a:moveTo>
                        <a:pt x="123" y="113"/>
                      </a:moveTo>
                      <a:lnTo>
                        <a:pt x="89" y="120"/>
                      </a:lnTo>
                      <a:lnTo>
                        <a:pt x="56" y="125"/>
                      </a:lnTo>
                      <a:lnTo>
                        <a:pt x="29" y="134"/>
                      </a:lnTo>
                      <a:lnTo>
                        <a:pt x="6" y="136"/>
                      </a:lnTo>
                      <a:lnTo>
                        <a:pt x="0" y="99"/>
                      </a:lnTo>
                      <a:lnTo>
                        <a:pt x="1" y="59"/>
                      </a:lnTo>
                      <a:lnTo>
                        <a:pt x="8" y="26"/>
                      </a:lnTo>
                      <a:lnTo>
                        <a:pt x="21" y="8"/>
                      </a:lnTo>
                      <a:lnTo>
                        <a:pt x="44" y="1"/>
                      </a:lnTo>
                      <a:lnTo>
                        <a:pt x="72" y="0"/>
                      </a:lnTo>
                      <a:lnTo>
                        <a:pt x="89" y="12"/>
                      </a:lnTo>
                      <a:lnTo>
                        <a:pt x="102" y="40"/>
                      </a:lnTo>
                      <a:lnTo>
                        <a:pt x="110" y="68"/>
                      </a:lnTo>
                      <a:lnTo>
                        <a:pt x="117" y="100"/>
                      </a:lnTo>
                      <a:lnTo>
                        <a:pt x="123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7" name="Freeform 13"/>
                <p:cNvSpPr>
                  <a:spLocks/>
                </p:cNvSpPr>
                <p:nvPr/>
              </p:nvSpPr>
              <p:spPr bwMode="auto">
                <a:xfrm>
                  <a:off x="1787" y="2326"/>
                  <a:ext cx="223" cy="199"/>
                </a:xfrm>
                <a:custGeom>
                  <a:avLst/>
                  <a:gdLst>
                    <a:gd name="T0" fmla="*/ 0 w 223"/>
                    <a:gd name="T1" fmla="*/ 26 h 199"/>
                    <a:gd name="T2" fmla="*/ 32 w 223"/>
                    <a:gd name="T3" fmla="*/ 38 h 199"/>
                    <a:gd name="T4" fmla="*/ 46 w 223"/>
                    <a:gd name="T5" fmla="*/ 52 h 199"/>
                    <a:gd name="T6" fmla="*/ 67 w 223"/>
                    <a:gd name="T7" fmla="*/ 43 h 199"/>
                    <a:gd name="T8" fmla="*/ 90 w 223"/>
                    <a:gd name="T9" fmla="*/ 35 h 199"/>
                    <a:gd name="T10" fmla="*/ 100 w 223"/>
                    <a:gd name="T11" fmla="*/ 38 h 199"/>
                    <a:gd name="T12" fmla="*/ 104 w 223"/>
                    <a:gd name="T13" fmla="*/ 51 h 199"/>
                    <a:gd name="T14" fmla="*/ 109 w 223"/>
                    <a:gd name="T15" fmla="*/ 82 h 199"/>
                    <a:gd name="T16" fmla="*/ 106 w 223"/>
                    <a:gd name="T17" fmla="*/ 127 h 199"/>
                    <a:gd name="T18" fmla="*/ 106 w 223"/>
                    <a:gd name="T19" fmla="*/ 161 h 199"/>
                    <a:gd name="T20" fmla="*/ 111 w 223"/>
                    <a:gd name="T21" fmla="*/ 185 h 199"/>
                    <a:gd name="T22" fmla="*/ 118 w 223"/>
                    <a:gd name="T23" fmla="*/ 199 h 199"/>
                    <a:gd name="T24" fmla="*/ 130 w 223"/>
                    <a:gd name="T25" fmla="*/ 197 h 199"/>
                    <a:gd name="T26" fmla="*/ 144 w 223"/>
                    <a:gd name="T27" fmla="*/ 185 h 199"/>
                    <a:gd name="T28" fmla="*/ 158 w 223"/>
                    <a:gd name="T29" fmla="*/ 169 h 199"/>
                    <a:gd name="T30" fmla="*/ 177 w 223"/>
                    <a:gd name="T31" fmla="*/ 154 h 199"/>
                    <a:gd name="T32" fmla="*/ 200 w 223"/>
                    <a:gd name="T33" fmla="*/ 143 h 199"/>
                    <a:gd name="T34" fmla="*/ 214 w 223"/>
                    <a:gd name="T35" fmla="*/ 140 h 199"/>
                    <a:gd name="T36" fmla="*/ 223 w 223"/>
                    <a:gd name="T37" fmla="*/ 130 h 199"/>
                    <a:gd name="T38" fmla="*/ 221 w 223"/>
                    <a:gd name="T39" fmla="*/ 119 h 199"/>
                    <a:gd name="T40" fmla="*/ 207 w 223"/>
                    <a:gd name="T41" fmla="*/ 109 h 199"/>
                    <a:gd name="T42" fmla="*/ 186 w 223"/>
                    <a:gd name="T43" fmla="*/ 112 h 199"/>
                    <a:gd name="T44" fmla="*/ 161 w 223"/>
                    <a:gd name="T45" fmla="*/ 130 h 199"/>
                    <a:gd name="T46" fmla="*/ 140 w 223"/>
                    <a:gd name="T47" fmla="*/ 146 h 199"/>
                    <a:gd name="T48" fmla="*/ 129 w 223"/>
                    <a:gd name="T49" fmla="*/ 146 h 199"/>
                    <a:gd name="T50" fmla="*/ 129 w 223"/>
                    <a:gd name="T51" fmla="*/ 125 h 199"/>
                    <a:gd name="T52" fmla="*/ 132 w 223"/>
                    <a:gd name="T53" fmla="*/ 88 h 199"/>
                    <a:gd name="T54" fmla="*/ 132 w 223"/>
                    <a:gd name="T55" fmla="*/ 51 h 199"/>
                    <a:gd name="T56" fmla="*/ 127 w 223"/>
                    <a:gd name="T57" fmla="*/ 28 h 199"/>
                    <a:gd name="T58" fmla="*/ 116 w 223"/>
                    <a:gd name="T59" fmla="*/ 7 h 199"/>
                    <a:gd name="T60" fmla="*/ 93 w 223"/>
                    <a:gd name="T61" fmla="*/ 0 h 199"/>
                    <a:gd name="T62" fmla="*/ 66 w 223"/>
                    <a:gd name="T63" fmla="*/ 0 h 199"/>
                    <a:gd name="T64" fmla="*/ 35 w 223"/>
                    <a:gd name="T65" fmla="*/ 10 h 199"/>
                    <a:gd name="T66" fmla="*/ 0 w 223"/>
                    <a:gd name="T67" fmla="*/ 26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3" h="199">
                      <a:moveTo>
                        <a:pt x="0" y="26"/>
                      </a:moveTo>
                      <a:lnTo>
                        <a:pt x="32" y="38"/>
                      </a:lnTo>
                      <a:lnTo>
                        <a:pt x="46" y="52"/>
                      </a:lnTo>
                      <a:lnTo>
                        <a:pt x="67" y="43"/>
                      </a:lnTo>
                      <a:lnTo>
                        <a:pt x="90" y="35"/>
                      </a:lnTo>
                      <a:lnTo>
                        <a:pt x="100" y="38"/>
                      </a:lnTo>
                      <a:lnTo>
                        <a:pt x="104" y="51"/>
                      </a:lnTo>
                      <a:lnTo>
                        <a:pt x="109" y="82"/>
                      </a:lnTo>
                      <a:lnTo>
                        <a:pt x="106" y="127"/>
                      </a:lnTo>
                      <a:lnTo>
                        <a:pt x="106" y="161"/>
                      </a:lnTo>
                      <a:lnTo>
                        <a:pt x="111" y="185"/>
                      </a:lnTo>
                      <a:lnTo>
                        <a:pt x="118" y="199"/>
                      </a:lnTo>
                      <a:lnTo>
                        <a:pt x="130" y="197"/>
                      </a:lnTo>
                      <a:lnTo>
                        <a:pt x="144" y="185"/>
                      </a:lnTo>
                      <a:lnTo>
                        <a:pt x="158" y="169"/>
                      </a:lnTo>
                      <a:lnTo>
                        <a:pt x="177" y="154"/>
                      </a:lnTo>
                      <a:lnTo>
                        <a:pt x="200" y="143"/>
                      </a:lnTo>
                      <a:lnTo>
                        <a:pt x="214" y="140"/>
                      </a:lnTo>
                      <a:lnTo>
                        <a:pt x="223" y="130"/>
                      </a:lnTo>
                      <a:lnTo>
                        <a:pt x="221" y="119"/>
                      </a:lnTo>
                      <a:lnTo>
                        <a:pt x="207" y="109"/>
                      </a:lnTo>
                      <a:lnTo>
                        <a:pt x="186" y="112"/>
                      </a:lnTo>
                      <a:lnTo>
                        <a:pt x="161" y="130"/>
                      </a:lnTo>
                      <a:lnTo>
                        <a:pt x="140" y="146"/>
                      </a:lnTo>
                      <a:lnTo>
                        <a:pt x="129" y="146"/>
                      </a:lnTo>
                      <a:lnTo>
                        <a:pt x="129" y="125"/>
                      </a:lnTo>
                      <a:lnTo>
                        <a:pt x="132" y="88"/>
                      </a:lnTo>
                      <a:lnTo>
                        <a:pt x="132" y="51"/>
                      </a:lnTo>
                      <a:lnTo>
                        <a:pt x="127" y="28"/>
                      </a:lnTo>
                      <a:lnTo>
                        <a:pt x="116" y="7"/>
                      </a:lnTo>
                      <a:lnTo>
                        <a:pt x="93" y="0"/>
                      </a:lnTo>
                      <a:lnTo>
                        <a:pt x="66" y="0"/>
                      </a:lnTo>
                      <a:lnTo>
                        <a:pt x="35" y="1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8" name="Freeform 14"/>
                <p:cNvSpPr>
                  <a:spLocks/>
                </p:cNvSpPr>
                <p:nvPr/>
              </p:nvSpPr>
              <p:spPr bwMode="auto">
                <a:xfrm>
                  <a:off x="1808" y="2438"/>
                  <a:ext cx="173" cy="180"/>
                </a:xfrm>
                <a:custGeom>
                  <a:avLst/>
                  <a:gdLst>
                    <a:gd name="T0" fmla="*/ 43 w 173"/>
                    <a:gd name="T1" fmla="*/ 0 h 180"/>
                    <a:gd name="T2" fmla="*/ 33 w 173"/>
                    <a:gd name="T3" fmla="*/ 18 h 180"/>
                    <a:gd name="T4" fmla="*/ 14 w 173"/>
                    <a:gd name="T5" fmla="*/ 22 h 180"/>
                    <a:gd name="T6" fmla="*/ 0 w 173"/>
                    <a:gd name="T7" fmla="*/ 20 h 180"/>
                    <a:gd name="T8" fmla="*/ 20 w 173"/>
                    <a:gd name="T9" fmla="*/ 55 h 180"/>
                    <a:gd name="T10" fmla="*/ 35 w 173"/>
                    <a:gd name="T11" fmla="*/ 92 h 180"/>
                    <a:gd name="T12" fmla="*/ 43 w 173"/>
                    <a:gd name="T13" fmla="*/ 120 h 180"/>
                    <a:gd name="T14" fmla="*/ 48 w 173"/>
                    <a:gd name="T15" fmla="*/ 153 h 180"/>
                    <a:gd name="T16" fmla="*/ 57 w 173"/>
                    <a:gd name="T17" fmla="*/ 170 h 180"/>
                    <a:gd name="T18" fmla="*/ 73 w 173"/>
                    <a:gd name="T19" fmla="*/ 180 h 180"/>
                    <a:gd name="T20" fmla="*/ 83 w 173"/>
                    <a:gd name="T21" fmla="*/ 179 h 180"/>
                    <a:gd name="T22" fmla="*/ 90 w 173"/>
                    <a:gd name="T23" fmla="*/ 167 h 180"/>
                    <a:gd name="T24" fmla="*/ 104 w 173"/>
                    <a:gd name="T25" fmla="*/ 148 h 180"/>
                    <a:gd name="T26" fmla="*/ 124 w 173"/>
                    <a:gd name="T27" fmla="*/ 130 h 180"/>
                    <a:gd name="T28" fmla="*/ 140 w 173"/>
                    <a:gd name="T29" fmla="*/ 119 h 180"/>
                    <a:gd name="T30" fmla="*/ 160 w 173"/>
                    <a:gd name="T31" fmla="*/ 113 h 180"/>
                    <a:gd name="T32" fmla="*/ 169 w 173"/>
                    <a:gd name="T33" fmla="*/ 104 h 180"/>
                    <a:gd name="T34" fmla="*/ 173 w 173"/>
                    <a:gd name="T35" fmla="*/ 90 h 180"/>
                    <a:gd name="T36" fmla="*/ 166 w 173"/>
                    <a:gd name="T37" fmla="*/ 79 h 180"/>
                    <a:gd name="T38" fmla="*/ 150 w 173"/>
                    <a:gd name="T39" fmla="*/ 72 h 180"/>
                    <a:gd name="T40" fmla="*/ 129 w 173"/>
                    <a:gd name="T41" fmla="*/ 85 h 180"/>
                    <a:gd name="T42" fmla="*/ 111 w 173"/>
                    <a:gd name="T43" fmla="*/ 104 h 180"/>
                    <a:gd name="T44" fmla="*/ 92 w 173"/>
                    <a:gd name="T45" fmla="*/ 125 h 180"/>
                    <a:gd name="T46" fmla="*/ 74 w 173"/>
                    <a:gd name="T47" fmla="*/ 134 h 180"/>
                    <a:gd name="T48" fmla="*/ 68 w 173"/>
                    <a:gd name="T49" fmla="*/ 127 h 180"/>
                    <a:gd name="T50" fmla="*/ 61 w 173"/>
                    <a:gd name="T51" fmla="*/ 100 h 180"/>
                    <a:gd name="T52" fmla="*/ 56 w 173"/>
                    <a:gd name="T53" fmla="*/ 72 h 180"/>
                    <a:gd name="T54" fmla="*/ 52 w 173"/>
                    <a:gd name="T55" fmla="*/ 43 h 180"/>
                    <a:gd name="T56" fmla="*/ 47 w 173"/>
                    <a:gd name="T57" fmla="*/ 20 h 180"/>
                    <a:gd name="T58" fmla="*/ 43 w 173"/>
                    <a:gd name="T5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3" h="180">
                      <a:moveTo>
                        <a:pt x="43" y="0"/>
                      </a:moveTo>
                      <a:lnTo>
                        <a:pt x="33" y="18"/>
                      </a:lnTo>
                      <a:lnTo>
                        <a:pt x="14" y="22"/>
                      </a:lnTo>
                      <a:lnTo>
                        <a:pt x="0" y="20"/>
                      </a:lnTo>
                      <a:lnTo>
                        <a:pt x="20" y="55"/>
                      </a:lnTo>
                      <a:lnTo>
                        <a:pt x="35" y="92"/>
                      </a:lnTo>
                      <a:lnTo>
                        <a:pt x="43" y="120"/>
                      </a:lnTo>
                      <a:lnTo>
                        <a:pt x="48" y="153"/>
                      </a:lnTo>
                      <a:lnTo>
                        <a:pt x="57" y="170"/>
                      </a:lnTo>
                      <a:lnTo>
                        <a:pt x="73" y="180"/>
                      </a:lnTo>
                      <a:lnTo>
                        <a:pt x="83" y="179"/>
                      </a:lnTo>
                      <a:lnTo>
                        <a:pt x="90" y="167"/>
                      </a:lnTo>
                      <a:lnTo>
                        <a:pt x="104" y="148"/>
                      </a:lnTo>
                      <a:lnTo>
                        <a:pt x="124" y="130"/>
                      </a:lnTo>
                      <a:lnTo>
                        <a:pt x="140" y="119"/>
                      </a:lnTo>
                      <a:lnTo>
                        <a:pt x="160" y="113"/>
                      </a:lnTo>
                      <a:lnTo>
                        <a:pt x="169" y="104"/>
                      </a:lnTo>
                      <a:lnTo>
                        <a:pt x="173" y="90"/>
                      </a:lnTo>
                      <a:lnTo>
                        <a:pt x="166" y="79"/>
                      </a:lnTo>
                      <a:lnTo>
                        <a:pt x="150" y="72"/>
                      </a:lnTo>
                      <a:lnTo>
                        <a:pt x="129" y="85"/>
                      </a:lnTo>
                      <a:lnTo>
                        <a:pt x="111" y="104"/>
                      </a:lnTo>
                      <a:lnTo>
                        <a:pt x="92" y="125"/>
                      </a:lnTo>
                      <a:lnTo>
                        <a:pt x="74" y="134"/>
                      </a:lnTo>
                      <a:lnTo>
                        <a:pt x="68" y="127"/>
                      </a:lnTo>
                      <a:lnTo>
                        <a:pt x="61" y="100"/>
                      </a:lnTo>
                      <a:lnTo>
                        <a:pt x="56" y="72"/>
                      </a:lnTo>
                      <a:lnTo>
                        <a:pt x="52" y="43"/>
                      </a:lnTo>
                      <a:lnTo>
                        <a:pt x="47" y="2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grpSp>
              <p:nvGrpSpPr>
                <p:cNvPr id="249" name="Group 17"/>
                <p:cNvGrpSpPr>
                  <a:grpSpLocks/>
                </p:cNvGrpSpPr>
                <p:nvPr/>
              </p:nvGrpSpPr>
              <p:grpSpPr bwMode="auto">
                <a:xfrm>
                  <a:off x="1505" y="2415"/>
                  <a:ext cx="281" cy="290"/>
                  <a:chOff x="1505" y="2415"/>
                  <a:chExt cx="281" cy="290"/>
                </a:xfrm>
                <a:grpFill/>
              </p:grpSpPr>
              <p:sp>
                <p:nvSpPr>
                  <p:cNvPr id="251" name="Freeform 15"/>
                  <p:cNvSpPr>
                    <a:spLocks/>
                  </p:cNvSpPr>
                  <p:nvPr/>
                </p:nvSpPr>
                <p:spPr bwMode="auto">
                  <a:xfrm>
                    <a:off x="1542" y="2415"/>
                    <a:ext cx="244" cy="286"/>
                  </a:xfrm>
                  <a:custGeom>
                    <a:avLst/>
                    <a:gdLst>
                      <a:gd name="T0" fmla="*/ 27 w 244"/>
                      <a:gd name="T1" fmla="*/ 29 h 286"/>
                      <a:gd name="T2" fmla="*/ 57 w 244"/>
                      <a:gd name="T3" fmla="*/ 11 h 286"/>
                      <a:gd name="T4" fmla="*/ 86 w 244"/>
                      <a:gd name="T5" fmla="*/ 3 h 286"/>
                      <a:gd name="T6" fmla="*/ 119 w 244"/>
                      <a:gd name="T7" fmla="*/ 0 h 286"/>
                      <a:gd name="T8" fmla="*/ 151 w 244"/>
                      <a:gd name="T9" fmla="*/ 3 h 286"/>
                      <a:gd name="T10" fmla="*/ 177 w 244"/>
                      <a:gd name="T11" fmla="*/ 11 h 286"/>
                      <a:gd name="T12" fmla="*/ 200 w 244"/>
                      <a:gd name="T13" fmla="*/ 27 h 286"/>
                      <a:gd name="T14" fmla="*/ 220 w 244"/>
                      <a:gd name="T15" fmla="*/ 48 h 286"/>
                      <a:gd name="T16" fmla="*/ 233 w 244"/>
                      <a:gd name="T17" fmla="*/ 71 h 286"/>
                      <a:gd name="T18" fmla="*/ 239 w 244"/>
                      <a:gd name="T19" fmla="*/ 99 h 286"/>
                      <a:gd name="T20" fmla="*/ 244 w 244"/>
                      <a:gd name="T21" fmla="*/ 128 h 286"/>
                      <a:gd name="T22" fmla="*/ 244 w 244"/>
                      <a:gd name="T23" fmla="*/ 158 h 286"/>
                      <a:gd name="T24" fmla="*/ 239 w 244"/>
                      <a:gd name="T25" fmla="*/ 184 h 286"/>
                      <a:gd name="T26" fmla="*/ 233 w 244"/>
                      <a:gd name="T27" fmla="*/ 210 h 286"/>
                      <a:gd name="T28" fmla="*/ 215 w 244"/>
                      <a:gd name="T29" fmla="*/ 234 h 286"/>
                      <a:gd name="T30" fmla="*/ 196 w 244"/>
                      <a:gd name="T31" fmla="*/ 250 h 286"/>
                      <a:gd name="T32" fmla="*/ 177 w 244"/>
                      <a:gd name="T33" fmla="*/ 266 h 286"/>
                      <a:gd name="T34" fmla="*/ 154 w 244"/>
                      <a:gd name="T35" fmla="*/ 281 h 286"/>
                      <a:gd name="T36" fmla="*/ 123 w 244"/>
                      <a:gd name="T37" fmla="*/ 286 h 286"/>
                      <a:gd name="T38" fmla="*/ 97 w 244"/>
                      <a:gd name="T39" fmla="*/ 286 h 286"/>
                      <a:gd name="T40" fmla="*/ 58 w 244"/>
                      <a:gd name="T41" fmla="*/ 280 h 286"/>
                      <a:gd name="T42" fmla="*/ 111 w 244"/>
                      <a:gd name="T43" fmla="*/ 271 h 286"/>
                      <a:gd name="T44" fmla="*/ 145 w 244"/>
                      <a:gd name="T45" fmla="*/ 264 h 286"/>
                      <a:gd name="T46" fmla="*/ 172 w 244"/>
                      <a:gd name="T47" fmla="*/ 245 h 286"/>
                      <a:gd name="T48" fmla="*/ 196 w 244"/>
                      <a:gd name="T49" fmla="*/ 224 h 286"/>
                      <a:gd name="T50" fmla="*/ 212 w 244"/>
                      <a:gd name="T51" fmla="*/ 200 h 286"/>
                      <a:gd name="T52" fmla="*/ 222 w 244"/>
                      <a:gd name="T53" fmla="*/ 173 h 286"/>
                      <a:gd name="T54" fmla="*/ 220 w 244"/>
                      <a:gd name="T55" fmla="*/ 142 h 286"/>
                      <a:gd name="T56" fmla="*/ 218 w 244"/>
                      <a:gd name="T57" fmla="*/ 111 h 286"/>
                      <a:gd name="T58" fmla="*/ 212 w 244"/>
                      <a:gd name="T59" fmla="*/ 81 h 286"/>
                      <a:gd name="T60" fmla="*/ 199 w 244"/>
                      <a:gd name="T61" fmla="*/ 58 h 286"/>
                      <a:gd name="T62" fmla="*/ 181 w 244"/>
                      <a:gd name="T63" fmla="*/ 41 h 286"/>
                      <a:gd name="T64" fmla="*/ 158 w 244"/>
                      <a:gd name="T65" fmla="*/ 29 h 286"/>
                      <a:gd name="T66" fmla="*/ 131 w 244"/>
                      <a:gd name="T67" fmla="*/ 21 h 286"/>
                      <a:gd name="T68" fmla="*/ 104 w 244"/>
                      <a:gd name="T69" fmla="*/ 20 h 286"/>
                      <a:gd name="T70" fmla="*/ 72 w 244"/>
                      <a:gd name="T71" fmla="*/ 27 h 286"/>
                      <a:gd name="T72" fmla="*/ 44 w 244"/>
                      <a:gd name="T73" fmla="*/ 34 h 286"/>
                      <a:gd name="T74" fmla="*/ 22 w 244"/>
                      <a:gd name="T75" fmla="*/ 46 h 286"/>
                      <a:gd name="T76" fmla="*/ 0 w 244"/>
                      <a:gd name="T77" fmla="*/ 66 h 286"/>
                      <a:gd name="T78" fmla="*/ 21 w 244"/>
                      <a:gd name="T79" fmla="*/ 36 h 286"/>
                      <a:gd name="T80" fmla="*/ 36 w 244"/>
                      <a:gd name="T81" fmla="*/ 27 h 286"/>
                      <a:gd name="T82" fmla="*/ 27 w 244"/>
                      <a:gd name="T83" fmla="*/ 29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4" h="286">
                        <a:moveTo>
                          <a:pt x="27" y="29"/>
                        </a:moveTo>
                        <a:lnTo>
                          <a:pt x="57" y="11"/>
                        </a:lnTo>
                        <a:lnTo>
                          <a:pt x="86" y="3"/>
                        </a:lnTo>
                        <a:lnTo>
                          <a:pt x="119" y="0"/>
                        </a:lnTo>
                        <a:lnTo>
                          <a:pt x="151" y="3"/>
                        </a:lnTo>
                        <a:lnTo>
                          <a:pt x="177" y="11"/>
                        </a:lnTo>
                        <a:lnTo>
                          <a:pt x="200" y="27"/>
                        </a:lnTo>
                        <a:lnTo>
                          <a:pt x="220" y="48"/>
                        </a:lnTo>
                        <a:lnTo>
                          <a:pt x="233" y="71"/>
                        </a:lnTo>
                        <a:lnTo>
                          <a:pt x="239" y="99"/>
                        </a:lnTo>
                        <a:lnTo>
                          <a:pt x="244" y="128"/>
                        </a:lnTo>
                        <a:lnTo>
                          <a:pt x="244" y="158"/>
                        </a:lnTo>
                        <a:lnTo>
                          <a:pt x="239" y="184"/>
                        </a:lnTo>
                        <a:lnTo>
                          <a:pt x="233" y="210"/>
                        </a:lnTo>
                        <a:lnTo>
                          <a:pt x="215" y="234"/>
                        </a:lnTo>
                        <a:lnTo>
                          <a:pt x="196" y="250"/>
                        </a:lnTo>
                        <a:lnTo>
                          <a:pt x="177" y="266"/>
                        </a:lnTo>
                        <a:lnTo>
                          <a:pt x="154" y="281"/>
                        </a:lnTo>
                        <a:lnTo>
                          <a:pt x="123" y="286"/>
                        </a:lnTo>
                        <a:lnTo>
                          <a:pt x="97" y="286"/>
                        </a:lnTo>
                        <a:lnTo>
                          <a:pt x="58" y="280"/>
                        </a:lnTo>
                        <a:lnTo>
                          <a:pt x="111" y="271"/>
                        </a:lnTo>
                        <a:lnTo>
                          <a:pt x="145" y="264"/>
                        </a:lnTo>
                        <a:lnTo>
                          <a:pt x="172" y="245"/>
                        </a:lnTo>
                        <a:lnTo>
                          <a:pt x="196" y="224"/>
                        </a:lnTo>
                        <a:lnTo>
                          <a:pt x="212" y="200"/>
                        </a:lnTo>
                        <a:lnTo>
                          <a:pt x="222" y="173"/>
                        </a:lnTo>
                        <a:lnTo>
                          <a:pt x="220" y="142"/>
                        </a:lnTo>
                        <a:lnTo>
                          <a:pt x="218" y="111"/>
                        </a:lnTo>
                        <a:lnTo>
                          <a:pt x="212" y="81"/>
                        </a:lnTo>
                        <a:lnTo>
                          <a:pt x="199" y="58"/>
                        </a:lnTo>
                        <a:lnTo>
                          <a:pt x="181" y="41"/>
                        </a:lnTo>
                        <a:lnTo>
                          <a:pt x="158" y="29"/>
                        </a:lnTo>
                        <a:lnTo>
                          <a:pt x="131" y="21"/>
                        </a:lnTo>
                        <a:lnTo>
                          <a:pt x="104" y="20"/>
                        </a:lnTo>
                        <a:lnTo>
                          <a:pt x="72" y="27"/>
                        </a:lnTo>
                        <a:lnTo>
                          <a:pt x="44" y="34"/>
                        </a:lnTo>
                        <a:lnTo>
                          <a:pt x="22" y="46"/>
                        </a:lnTo>
                        <a:lnTo>
                          <a:pt x="0" y="66"/>
                        </a:lnTo>
                        <a:lnTo>
                          <a:pt x="21" y="36"/>
                        </a:lnTo>
                        <a:lnTo>
                          <a:pt x="36" y="27"/>
                        </a:lnTo>
                        <a:lnTo>
                          <a:pt x="27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  <p:sp>
                <p:nvSpPr>
                  <p:cNvPr id="252" name="Freeform 16"/>
                  <p:cNvSpPr>
                    <a:spLocks/>
                  </p:cNvSpPr>
                  <p:nvPr/>
                </p:nvSpPr>
                <p:spPr bwMode="auto">
                  <a:xfrm>
                    <a:off x="1505" y="2428"/>
                    <a:ext cx="223" cy="277"/>
                  </a:xfrm>
                  <a:custGeom>
                    <a:avLst/>
                    <a:gdLst>
                      <a:gd name="T0" fmla="*/ 119 w 223"/>
                      <a:gd name="T1" fmla="*/ 0 h 277"/>
                      <a:gd name="T2" fmla="*/ 83 w 223"/>
                      <a:gd name="T3" fmla="*/ 4 h 277"/>
                      <a:gd name="T4" fmla="*/ 55 w 223"/>
                      <a:gd name="T5" fmla="*/ 17 h 277"/>
                      <a:gd name="T6" fmla="*/ 27 w 223"/>
                      <a:gd name="T7" fmla="*/ 46 h 277"/>
                      <a:gd name="T8" fmla="*/ 12 w 223"/>
                      <a:gd name="T9" fmla="*/ 72 h 277"/>
                      <a:gd name="T10" fmla="*/ 3 w 223"/>
                      <a:gd name="T11" fmla="*/ 98 h 277"/>
                      <a:gd name="T12" fmla="*/ 0 w 223"/>
                      <a:gd name="T13" fmla="*/ 135 h 277"/>
                      <a:gd name="T14" fmla="*/ 1 w 223"/>
                      <a:gd name="T15" fmla="*/ 168 h 277"/>
                      <a:gd name="T16" fmla="*/ 6 w 223"/>
                      <a:gd name="T17" fmla="*/ 196 h 277"/>
                      <a:gd name="T18" fmla="*/ 20 w 223"/>
                      <a:gd name="T19" fmla="*/ 224 h 277"/>
                      <a:gd name="T20" fmla="*/ 40 w 223"/>
                      <a:gd name="T21" fmla="*/ 245 h 277"/>
                      <a:gd name="T22" fmla="*/ 61 w 223"/>
                      <a:gd name="T23" fmla="*/ 260 h 277"/>
                      <a:gd name="T24" fmla="*/ 83 w 223"/>
                      <a:gd name="T25" fmla="*/ 273 h 277"/>
                      <a:gd name="T26" fmla="*/ 114 w 223"/>
                      <a:gd name="T27" fmla="*/ 277 h 277"/>
                      <a:gd name="T28" fmla="*/ 134 w 223"/>
                      <a:gd name="T29" fmla="*/ 277 h 277"/>
                      <a:gd name="T30" fmla="*/ 160 w 223"/>
                      <a:gd name="T31" fmla="*/ 271 h 277"/>
                      <a:gd name="T32" fmla="*/ 177 w 223"/>
                      <a:gd name="T33" fmla="*/ 268 h 277"/>
                      <a:gd name="T34" fmla="*/ 223 w 223"/>
                      <a:gd name="T35" fmla="*/ 237 h 277"/>
                      <a:gd name="T36" fmla="*/ 184 w 223"/>
                      <a:gd name="T37" fmla="*/ 252 h 277"/>
                      <a:gd name="T38" fmla="*/ 155 w 223"/>
                      <a:gd name="T39" fmla="*/ 260 h 277"/>
                      <a:gd name="T40" fmla="*/ 127 w 223"/>
                      <a:gd name="T41" fmla="*/ 261 h 277"/>
                      <a:gd name="T42" fmla="*/ 101 w 223"/>
                      <a:gd name="T43" fmla="*/ 256 h 277"/>
                      <a:gd name="T44" fmla="*/ 78 w 223"/>
                      <a:gd name="T45" fmla="*/ 252 h 277"/>
                      <a:gd name="T46" fmla="*/ 59 w 223"/>
                      <a:gd name="T47" fmla="*/ 238 h 277"/>
                      <a:gd name="T48" fmla="*/ 40 w 223"/>
                      <a:gd name="T49" fmla="*/ 217 h 277"/>
                      <a:gd name="T50" fmla="*/ 27 w 223"/>
                      <a:gd name="T51" fmla="*/ 196 h 277"/>
                      <a:gd name="T52" fmla="*/ 22 w 223"/>
                      <a:gd name="T53" fmla="*/ 180 h 277"/>
                      <a:gd name="T54" fmla="*/ 17 w 223"/>
                      <a:gd name="T55" fmla="*/ 153 h 277"/>
                      <a:gd name="T56" fmla="*/ 15 w 223"/>
                      <a:gd name="T57" fmla="*/ 127 h 277"/>
                      <a:gd name="T58" fmla="*/ 22 w 223"/>
                      <a:gd name="T59" fmla="*/ 98 h 277"/>
                      <a:gd name="T60" fmla="*/ 32 w 223"/>
                      <a:gd name="T61" fmla="*/ 70 h 277"/>
                      <a:gd name="T62" fmla="*/ 50 w 223"/>
                      <a:gd name="T63" fmla="*/ 47 h 277"/>
                      <a:gd name="T64" fmla="*/ 69 w 223"/>
                      <a:gd name="T65" fmla="*/ 28 h 277"/>
                      <a:gd name="T66" fmla="*/ 90 w 223"/>
                      <a:gd name="T67" fmla="*/ 17 h 277"/>
                      <a:gd name="T68" fmla="*/ 106 w 223"/>
                      <a:gd name="T69" fmla="*/ 9 h 277"/>
                      <a:gd name="T70" fmla="*/ 119 w 223"/>
                      <a:gd name="T71" fmla="*/ 0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23" h="277">
                        <a:moveTo>
                          <a:pt x="119" y="0"/>
                        </a:moveTo>
                        <a:lnTo>
                          <a:pt x="83" y="4"/>
                        </a:lnTo>
                        <a:lnTo>
                          <a:pt x="55" y="17"/>
                        </a:lnTo>
                        <a:lnTo>
                          <a:pt x="27" y="46"/>
                        </a:lnTo>
                        <a:lnTo>
                          <a:pt x="12" y="72"/>
                        </a:lnTo>
                        <a:lnTo>
                          <a:pt x="3" y="98"/>
                        </a:lnTo>
                        <a:lnTo>
                          <a:pt x="0" y="135"/>
                        </a:lnTo>
                        <a:lnTo>
                          <a:pt x="1" y="168"/>
                        </a:lnTo>
                        <a:lnTo>
                          <a:pt x="6" y="196"/>
                        </a:lnTo>
                        <a:lnTo>
                          <a:pt x="20" y="224"/>
                        </a:lnTo>
                        <a:lnTo>
                          <a:pt x="40" y="245"/>
                        </a:lnTo>
                        <a:lnTo>
                          <a:pt x="61" y="260"/>
                        </a:lnTo>
                        <a:lnTo>
                          <a:pt x="83" y="273"/>
                        </a:lnTo>
                        <a:lnTo>
                          <a:pt x="114" y="277"/>
                        </a:lnTo>
                        <a:lnTo>
                          <a:pt x="134" y="277"/>
                        </a:lnTo>
                        <a:lnTo>
                          <a:pt x="160" y="271"/>
                        </a:lnTo>
                        <a:lnTo>
                          <a:pt x="177" y="268"/>
                        </a:lnTo>
                        <a:lnTo>
                          <a:pt x="223" y="237"/>
                        </a:lnTo>
                        <a:lnTo>
                          <a:pt x="184" y="252"/>
                        </a:lnTo>
                        <a:lnTo>
                          <a:pt x="155" y="260"/>
                        </a:lnTo>
                        <a:lnTo>
                          <a:pt x="127" y="261"/>
                        </a:lnTo>
                        <a:lnTo>
                          <a:pt x="101" y="256"/>
                        </a:lnTo>
                        <a:lnTo>
                          <a:pt x="78" y="252"/>
                        </a:lnTo>
                        <a:lnTo>
                          <a:pt x="59" y="238"/>
                        </a:lnTo>
                        <a:lnTo>
                          <a:pt x="40" y="217"/>
                        </a:lnTo>
                        <a:lnTo>
                          <a:pt x="27" y="196"/>
                        </a:lnTo>
                        <a:lnTo>
                          <a:pt x="22" y="180"/>
                        </a:lnTo>
                        <a:lnTo>
                          <a:pt x="17" y="153"/>
                        </a:lnTo>
                        <a:lnTo>
                          <a:pt x="15" y="127"/>
                        </a:lnTo>
                        <a:lnTo>
                          <a:pt x="22" y="98"/>
                        </a:lnTo>
                        <a:lnTo>
                          <a:pt x="32" y="70"/>
                        </a:lnTo>
                        <a:lnTo>
                          <a:pt x="50" y="47"/>
                        </a:lnTo>
                        <a:lnTo>
                          <a:pt x="69" y="28"/>
                        </a:lnTo>
                        <a:lnTo>
                          <a:pt x="90" y="17"/>
                        </a:lnTo>
                        <a:lnTo>
                          <a:pt x="106" y="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E"/>
                  </a:p>
                </p:txBody>
              </p:sp>
            </p:grpSp>
            <p:sp>
              <p:nvSpPr>
                <p:cNvPr id="250" name="Freeform 18"/>
                <p:cNvSpPr>
                  <a:spLocks/>
                </p:cNvSpPr>
                <p:nvPr/>
              </p:nvSpPr>
              <p:spPr bwMode="auto">
                <a:xfrm>
                  <a:off x="1682" y="2387"/>
                  <a:ext cx="117" cy="65"/>
                </a:xfrm>
                <a:custGeom>
                  <a:avLst/>
                  <a:gdLst>
                    <a:gd name="T0" fmla="*/ 0 w 117"/>
                    <a:gd name="T1" fmla="*/ 16 h 65"/>
                    <a:gd name="T2" fmla="*/ 26 w 117"/>
                    <a:gd name="T3" fmla="*/ 5 h 65"/>
                    <a:gd name="T4" fmla="*/ 48 w 117"/>
                    <a:gd name="T5" fmla="*/ 2 h 65"/>
                    <a:gd name="T6" fmla="*/ 70 w 117"/>
                    <a:gd name="T7" fmla="*/ 0 h 65"/>
                    <a:gd name="T8" fmla="*/ 81 w 117"/>
                    <a:gd name="T9" fmla="*/ 0 h 65"/>
                    <a:gd name="T10" fmla="*/ 85 w 117"/>
                    <a:gd name="T11" fmla="*/ 10 h 65"/>
                    <a:gd name="T12" fmla="*/ 83 w 117"/>
                    <a:gd name="T13" fmla="*/ 21 h 65"/>
                    <a:gd name="T14" fmla="*/ 88 w 117"/>
                    <a:gd name="T15" fmla="*/ 35 h 65"/>
                    <a:gd name="T16" fmla="*/ 101 w 117"/>
                    <a:gd name="T17" fmla="*/ 44 h 65"/>
                    <a:gd name="T18" fmla="*/ 111 w 117"/>
                    <a:gd name="T19" fmla="*/ 46 h 65"/>
                    <a:gd name="T20" fmla="*/ 117 w 117"/>
                    <a:gd name="T21" fmla="*/ 65 h 65"/>
                    <a:gd name="T22" fmla="*/ 86 w 117"/>
                    <a:gd name="T23" fmla="*/ 53 h 65"/>
                    <a:gd name="T24" fmla="*/ 67 w 117"/>
                    <a:gd name="T25" fmla="*/ 40 h 65"/>
                    <a:gd name="T26" fmla="*/ 44 w 117"/>
                    <a:gd name="T27" fmla="*/ 26 h 65"/>
                    <a:gd name="T28" fmla="*/ 23 w 117"/>
                    <a:gd name="T29" fmla="*/ 19 h 65"/>
                    <a:gd name="T30" fmla="*/ 0 w 117"/>
                    <a:gd name="T31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65">
                      <a:moveTo>
                        <a:pt x="0" y="16"/>
                      </a:moveTo>
                      <a:lnTo>
                        <a:pt x="26" y="5"/>
                      </a:lnTo>
                      <a:lnTo>
                        <a:pt x="48" y="2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85" y="10"/>
                      </a:lnTo>
                      <a:lnTo>
                        <a:pt x="83" y="21"/>
                      </a:lnTo>
                      <a:lnTo>
                        <a:pt x="88" y="35"/>
                      </a:lnTo>
                      <a:lnTo>
                        <a:pt x="101" y="44"/>
                      </a:lnTo>
                      <a:lnTo>
                        <a:pt x="111" y="46"/>
                      </a:lnTo>
                      <a:lnTo>
                        <a:pt x="117" y="65"/>
                      </a:lnTo>
                      <a:lnTo>
                        <a:pt x="86" y="53"/>
                      </a:lnTo>
                      <a:lnTo>
                        <a:pt x="67" y="40"/>
                      </a:lnTo>
                      <a:lnTo>
                        <a:pt x="44" y="26"/>
                      </a:lnTo>
                      <a:lnTo>
                        <a:pt x="23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208" name="Group 26"/>
              <p:cNvGrpSpPr>
                <a:grpSpLocks/>
              </p:cNvGrpSpPr>
              <p:nvPr/>
            </p:nvGrpSpPr>
            <p:grpSpPr bwMode="auto">
              <a:xfrm>
                <a:off x="5876926" y="3313113"/>
                <a:ext cx="876300" cy="1033463"/>
                <a:chOff x="3702" y="2087"/>
                <a:chExt cx="552" cy="651"/>
              </a:xfrm>
              <a:solidFill>
                <a:schemeClr val="bg1"/>
              </a:solidFill>
            </p:grpSpPr>
            <p:sp>
              <p:nvSpPr>
                <p:cNvPr id="237" name="Freeform 20"/>
                <p:cNvSpPr>
                  <a:spLocks/>
                </p:cNvSpPr>
                <p:nvPr/>
              </p:nvSpPr>
              <p:spPr bwMode="auto">
                <a:xfrm>
                  <a:off x="3903" y="2087"/>
                  <a:ext cx="240" cy="162"/>
                </a:xfrm>
                <a:custGeom>
                  <a:avLst/>
                  <a:gdLst>
                    <a:gd name="T0" fmla="*/ 71 w 240"/>
                    <a:gd name="T1" fmla="*/ 63 h 162"/>
                    <a:gd name="T2" fmla="*/ 86 w 240"/>
                    <a:gd name="T3" fmla="*/ 53 h 162"/>
                    <a:gd name="T4" fmla="*/ 96 w 240"/>
                    <a:gd name="T5" fmla="*/ 46 h 162"/>
                    <a:gd name="T6" fmla="*/ 106 w 240"/>
                    <a:gd name="T7" fmla="*/ 29 h 162"/>
                    <a:gd name="T8" fmla="*/ 117 w 240"/>
                    <a:gd name="T9" fmla="*/ 18 h 162"/>
                    <a:gd name="T10" fmla="*/ 138 w 240"/>
                    <a:gd name="T11" fmla="*/ 8 h 162"/>
                    <a:gd name="T12" fmla="*/ 162 w 240"/>
                    <a:gd name="T13" fmla="*/ 3 h 162"/>
                    <a:gd name="T14" fmla="*/ 187 w 240"/>
                    <a:gd name="T15" fmla="*/ 0 h 162"/>
                    <a:gd name="T16" fmla="*/ 213 w 240"/>
                    <a:gd name="T17" fmla="*/ 5 h 162"/>
                    <a:gd name="T18" fmla="*/ 225 w 240"/>
                    <a:gd name="T19" fmla="*/ 18 h 162"/>
                    <a:gd name="T20" fmla="*/ 235 w 240"/>
                    <a:gd name="T21" fmla="*/ 34 h 162"/>
                    <a:gd name="T22" fmla="*/ 240 w 240"/>
                    <a:gd name="T23" fmla="*/ 53 h 162"/>
                    <a:gd name="T24" fmla="*/ 237 w 240"/>
                    <a:gd name="T25" fmla="*/ 76 h 162"/>
                    <a:gd name="T26" fmla="*/ 230 w 240"/>
                    <a:gd name="T27" fmla="*/ 97 h 162"/>
                    <a:gd name="T28" fmla="*/ 218 w 240"/>
                    <a:gd name="T29" fmla="*/ 114 h 162"/>
                    <a:gd name="T30" fmla="*/ 206 w 240"/>
                    <a:gd name="T31" fmla="*/ 125 h 162"/>
                    <a:gd name="T32" fmla="*/ 190 w 240"/>
                    <a:gd name="T33" fmla="*/ 135 h 162"/>
                    <a:gd name="T34" fmla="*/ 171 w 240"/>
                    <a:gd name="T35" fmla="*/ 147 h 162"/>
                    <a:gd name="T36" fmla="*/ 146 w 240"/>
                    <a:gd name="T37" fmla="*/ 157 h 162"/>
                    <a:gd name="T38" fmla="*/ 123 w 240"/>
                    <a:gd name="T39" fmla="*/ 161 h 162"/>
                    <a:gd name="T40" fmla="*/ 102 w 240"/>
                    <a:gd name="T41" fmla="*/ 162 h 162"/>
                    <a:gd name="T42" fmla="*/ 83 w 240"/>
                    <a:gd name="T43" fmla="*/ 162 h 162"/>
                    <a:gd name="T44" fmla="*/ 71 w 240"/>
                    <a:gd name="T45" fmla="*/ 156 h 162"/>
                    <a:gd name="T46" fmla="*/ 66 w 240"/>
                    <a:gd name="T47" fmla="*/ 146 h 162"/>
                    <a:gd name="T48" fmla="*/ 62 w 240"/>
                    <a:gd name="T49" fmla="*/ 135 h 162"/>
                    <a:gd name="T50" fmla="*/ 57 w 240"/>
                    <a:gd name="T51" fmla="*/ 114 h 162"/>
                    <a:gd name="T52" fmla="*/ 57 w 240"/>
                    <a:gd name="T53" fmla="*/ 99 h 162"/>
                    <a:gd name="T54" fmla="*/ 60 w 240"/>
                    <a:gd name="T55" fmla="*/ 88 h 162"/>
                    <a:gd name="T56" fmla="*/ 41 w 240"/>
                    <a:gd name="T57" fmla="*/ 94 h 162"/>
                    <a:gd name="T58" fmla="*/ 16 w 240"/>
                    <a:gd name="T59" fmla="*/ 99 h 162"/>
                    <a:gd name="T60" fmla="*/ 3 w 240"/>
                    <a:gd name="T61" fmla="*/ 94 h 162"/>
                    <a:gd name="T62" fmla="*/ 0 w 240"/>
                    <a:gd name="T63" fmla="*/ 84 h 162"/>
                    <a:gd name="T64" fmla="*/ 3 w 240"/>
                    <a:gd name="T65" fmla="*/ 74 h 162"/>
                    <a:gd name="T66" fmla="*/ 13 w 240"/>
                    <a:gd name="T67" fmla="*/ 68 h 162"/>
                    <a:gd name="T68" fmla="*/ 31 w 240"/>
                    <a:gd name="T69" fmla="*/ 67 h 162"/>
                    <a:gd name="T70" fmla="*/ 57 w 240"/>
                    <a:gd name="T71" fmla="*/ 63 h 162"/>
                    <a:gd name="T72" fmla="*/ 71 w 240"/>
                    <a:gd name="T73" fmla="*/ 6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0" h="162">
                      <a:moveTo>
                        <a:pt x="71" y="63"/>
                      </a:moveTo>
                      <a:lnTo>
                        <a:pt x="86" y="53"/>
                      </a:lnTo>
                      <a:lnTo>
                        <a:pt x="96" y="46"/>
                      </a:lnTo>
                      <a:lnTo>
                        <a:pt x="106" y="29"/>
                      </a:lnTo>
                      <a:lnTo>
                        <a:pt x="117" y="18"/>
                      </a:lnTo>
                      <a:lnTo>
                        <a:pt x="138" y="8"/>
                      </a:lnTo>
                      <a:lnTo>
                        <a:pt x="162" y="3"/>
                      </a:lnTo>
                      <a:lnTo>
                        <a:pt x="187" y="0"/>
                      </a:lnTo>
                      <a:lnTo>
                        <a:pt x="213" y="5"/>
                      </a:lnTo>
                      <a:lnTo>
                        <a:pt x="225" y="18"/>
                      </a:lnTo>
                      <a:lnTo>
                        <a:pt x="235" y="34"/>
                      </a:lnTo>
                      <a:lnTo>
                        <a:pt x="240" y="53"/>
                      </a:lnTo>
                      <a:lnTo>
                        <a:pt x="237" y="76"/>
                      </a:lnTo>
                      <a:lnTo>
                        <a:pt x="230" y="97"/>
                      </a:lnTo>
                      <a:lnTo>
                        <a:pt x="218" y="114"/>
                      </a:lnTo>
                      <a:lnTo>
                        <a:pt x="206" y="125"/>
                      </a:lnTo>
                      <a:lnTo>
                        <a:pt x="190" y="135"/>
                      </a:lnTo>
                      <a:lnTo>
                        <a:pt x="171" y="147"/>
                      </a:lnTo>
                      <a:lnTo>
                        <a:pt x="146" y="157"/>
                      </a:lnTo>
                      <a:lnTo>
                        <a:pt x="123" y="161"/>
                      </a:lnTo>
                      <a:lnTo>
                        <a:pt x="102" y="162"/>
                      </a:lnTo>
                      <a:lnTo>
                        <a:pt x="83" y="162"/>
                      </a:lnTo>
                      <a:lnTo>
                        <a:pt x="71" y="156"/>
                      </a:lnTo>
                      <a:lnTo>
                        <a:pt x="66" y="146"/>
                      </a:lnTo>
                      <a:lnTo>
                        <a:pt x="62" y="135"/>
                      </a:lnTo>
                      <a:lnTo>
                        <a:pt x="57" y="114"/>
                      </a:lnTo>
                      <a:lnTo>
                        <a:pt x="57" y="99"/>
                      </a:lnTo>
                      <a:lnTo>
                        <a:pt x="60" y="88"/>
                      </a:lnTo>
                      <a:lnTo>
                        <a:pt x="41" y="94"/>
                      </a:lnTo>
                      <a:lnTo>
                        <a:pt x="16" y="99"/>
                      </a:lnTo>
                      <a:lnTo>
                        <a:pt x="3" y="94"/>
                      </a:lnTo>
                      <a:lnTo>
                        <a:pt x="0" y="84"/>
                      </a:lnTo>
                      <a:lnTo>
                        <a:pt x="3" y="74"/>
                      </a:lnTo>
                      <a:lnTo>
                        <a:pt x="13" y="68"/>
                      </a:lnTo>
                      <a:lnTo>
                        <a:pt x="31" y="67"/>
                      </a:lnTo>
                      <a:lnTo>
                        <a:pt x="57" y="63"/>
                      </a:lnTo>
                      <a:lnTo>
                        <a:pt x="71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8" name="Freeform 21"/>
                <p:cNvSpPr>
                  <a:spLocks/>
                </p:cNvSpPr>
                <p:nvPr/>
              </p:nvSpPr>
              <p:spPr bwMode="auto">
                <a:xfrm>
                  <a:off x="3871" y="2261"/>
                  <a:ext cx="167" cy="249"/>
                </a:xfrm>
                <a:custGeom>
                  <a:avLst/>
                  <a:gdLst>
                    <a:gd name="T0" fmla="*/ 10 w 167"/>
                    <a:gd name="T1" fmla="*/ 64 h 249"/>
                    <a:gd name="T2" fmla="*/ 23 w 167"/>
                    <a:gd name="T3" fmla="*/ 38 h 249"/>
                    <a:gd name="T4" fmla="*/ 45 w 167"/>
                    <a:gd name="T5" fmla="*/ 17 h 249"/>
                    <a:gd name="T6" fmla="*/ 66 w 167"/>
                    <a:gd name="T7" fmla="*/ 6 h 249"/>
                    <a:gd name="T8" fmla="*/ 98 w 167"/>
                    <a:gd name="T9" fmla="*/ 0 h 249"/>
                    <a:gd name="T10" fmla="*/ 130 w 167"/>
                    <a:gd name="T11" fmla="*/ 1 h 249"/>
                    <a:gd name="T12" fmla="*/ 151 w 167"/>
                    <a:gd name="T13" fmla="*/ 10 h 249"/>
                    <a:gd name="T14" fmla="*/ 161 w 167"/>
                    <a:gd name="T15" fmla="*/ 24 h 249"/>
                    <a:gd name="T16" fmla="*/ 167 w 167"/>
                    <a:gd name="T17" fmla="*/ 40 h 249"/>
                    <a:gd name="T18" fmla="*/ 167 w 167"/>
                    <a:gd name="T19" fmla="*/ 54 h 249"/>
                    <a:gd name="T20" fmla="*/ 161 w 167"/>
                    <a:gd name="T21" fmla="*/ 68 h 249"/>
                    <a:gd name="T22" fmla="*/ 150 w 167"/>
                    <a:gd name="T23" fmla="*/ 79 h 249"/>
                    <a:gd name="T24" fmla="*/ 137 w 167"/>
                    <a:gd name="T25" fmla="*/ 90 h 249"/>
                    <a:gd name="T26" fmla="*/ 124 w 167"/>
                    <a:gd name="T27" fmla="*/ 105 h 249"/>
                    <a:gd name="T28" fmla="*/ 118 w 167"/>
                    <a:gd name="T29" fmla="*/ 119 h 249"/>
                    <a:gd name="T30" fmla="*/ 118 w 167"/>
                    <a:gd name="T31" fmla="*/ 135 h 249"/>
                    <a:gd name="T32" fmla="*/ 122 w 167"/>
                    <a:gd name="T33" fmla="*/ 148 h 249"/>
                    <a:gd name="T34" fmla="*/ 132 w 167"/>
                    <a:gd name="T35" fmla="*/ 161 h 249"/>
                    <a:gd name="T36" fmla="*/ 145 w 167"/>
                    <a:gd name="T37" fmla="*/ 177 h 249"/>
                    <a:gd name="T38" fmla="*/ 151 w 167"/>
                    <a:gd name="T39" fmla="*/ 192 h 249"/>
                    <a:gd name="T40" fmla="*/ 153 w 167"/>
                    <a:gd name="T41" fmla="*/ 206 h 249"/>
                    <a:gd name="T42" fmla="*/ 150 w 167"/>
                    <a:gd name="T43" fmla="*/ 222 h 249"/>
                    <a:gd name="T44" fmla="*/ 143 w 167"/>
                    <a:gd name="T45" fmla="*/ 233 h 249"/>
                    <a:gd name="T46" fmla="*/ 130 w 167"/>
                    <a:gd name="T47" fmla="*/ 240 h 249"/>
                    <a:gd name="T48" fmla="*/ 113 w 167"/>
                    <a:gd name="T49" fmla="*/ 245 h 249"/>
                    <a:gd name="T50" fmla="*/ 92 w 167"/>
                    <a:gd name="T51" fmla="*/ 247 h 249"/>
                    <a:gd name="T52" fmla="*/ 71 w 167"/>
                    <a:gd name="T53" fmla="*/ 249 h 249"/>
                    <a:gd name="T54" fmla="*/ 57 w 167"/>
                    <a:gd name="T55" fmla="*/ 243 h 249"/>
                    <a:gd name="T56" fmla="*/ 38 w 167"/>
                    <a:gd name="T57" fmla="*/ 234 h 249"/>
                    <a:gd name="T58" fmla="*/ 23 w 167"/>
                    <a:gd name="T59" fmla="*/ 219 h 249"/>
                    <a:gd name="T60" fmla="*/ 12 w 167"/>
                    <a:gd name="T61" fmla="*/ 203 h 249"/>
                    <a:gd name="T62" fmla="*/ 2 w 167"/>
                    <a:gd name="T63" fmla="*/ 180 h 249"/>
                    <a:gd name="T64" fmla="*/ 0 w 167"/>
                    <a:gd name="T65" fmla="*/ 158 h 249"/>
                    <a:gd name="T66" fmla="*/ 0 w 167"/>
                    <a:gd name="T67" fmla="*/ 135 h 249"/>
                    <a:gd name="T68" fmla="*/ 0 w 167"/>
                    <a:gd name="T69" fmla="*/ 111 h 249"/>
                    <a:gd name="T70" fmla="*/ 2 w 167"/>
                    <a:gd name="T71" fmla="*/ 92 h 249"/>
                    <a:gd name="T72" fmla="*/ 5 w 167"/>
                    <a:gd name="T73" fmla="*/ 75 h 249"/>
                    <a:gd name="T74" fmla="*/ 10 w 167"/>
                    <a:gd name="T75" fmla="*/ 6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7" h="249">
                      <a:moveTo>
                        <a:pt x="10" y="64"/>
                      </a:moveTo>
                      <a:lnTo>
                        <a:pt x="23" y="38"/>
                      </a:lnTo>
                      <a:lnTo>
                        <a:pt x="45" y="17"/>
                      </a:lnTo>
                      <a:lnTo>
                        <a:pt x="66" y="6"/>
                      </a:lnTo>
                      <a:lnTo>
                        <a:pt x="98" y="0"/>
                      </a:lnTo>
                      <a:lnTo>
                        <a:pt x="130" y="1"/>
                      </a:lnTo>
                      <a:lnTo>
                        <a:pt x="151" y="10"/>
                      </a:lnTo>
                      <a:lnTo>
                        <a:pt x="161" y="24"/>
                      </a:lnTo>
                      <a:lnTo>
                        <a:pt x="167" y="40"/>
                      </a:lnTo>
                      <a:lnTo>
                        <a:pt x="167" y="54"/>
                      </a:lnTo>
                      <a:lnTo>
                        <a:pt x="161" y="68"/>
                      </a:lnTo>
                      <a:lnTo>
                        <a:pt x="150" y="79"/>
                      </a:lnTo>
                      <a:lnTo>
                        <a:pt x="137" y="90"/>
                      </a:lnTo>
                      <a:lnTo>
                        <a:pt x="124" y="105"/>
                      </a:lnTo>
                      <a:lnTo>
                        <a:pt x="118" y="119"/>
                      </a:lnTo>
                      <a:lnTo>
                        <a:pt x="118" y="135"/>
                      </a:lnTo>
                      <a:lnTo>
                        <a:pt x="122" y="148"/>
                      </a:lnTo>
                      <a:lnTo>
                        <a:pt x="132" y="161"/>
                      </a:lnTo>
                      <a:lnTo>
                        <a:pt x="145" y="177"/>
                      </a:lnTo>
                      <a:lnTo>
                        <a:pt x="151" y="192"/>
                      </a:lnTo>
                      <a:lnTo>
                        <a:pt x="153" y="206"/>
                      </a:lnTo>
                      <a:lnTo>
                        <a:pt x="150" y="222"/>
                      </a:lnTo>
                      <a:lnTo>
                        <a:pt x="143" y="233"/>
                      </a:lnTo>
                      <a:lnTo>
                        <a:pt x="130" y="240"/>
                      </a:lnTo>
                      <a:lnTo>
                        <a:pt x="113" y="245"/>
                      </a:lnTo>
                      <a:lnTo>
                        <a:pt x="92" y="247"/>
                      </a:lnTo>
                      <a:lnTo>
                        <a:pt x="71" y="249"/>
                      </a:lnTo>
                      <a:lnTo>
                        <a:pt x="57" y="243"/>
                      </a:lnTo>
                      <a:lnTo>
                        <a:pt x="38" y="234"/>
                      </a:lnTo>
                      <a:lnTo>
                        <a:pt x="23" y="219"/>
                      </a:lnTo>
                      <a:lnTo>
                        <a:pt x="12" y="203"/>
                      </a:lnTo>
                      <a:lnTo>
                        <a:pt x="2" y="180"/>
                      </a:lnTo>
                      <a:lnTo>
                        <a:pt x="0" y="158"/>
                      </a:lnTo>
                      <a:lnTo>
                        <a:pt x="0" y="135"/>
                      </a:lnTo>
                      <a:lnTo>
                        <a:pt x="0" y="111"/>
                      </a:lnTo>
                      <a:lnTo>
                        <a:pt x="2" y="92"/>
                      </a:lnTo>
                      <a:lnTo>
                        <a:pt x="5" y="75"/>
                      </a:lnTo>
                      <a:lnTo>
                        <a:pt x="10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9" name="Freeform 22"/>
                <p:cNvSpPr>
                  <a:spLocks/>
                </p:cNvSpPr>
                <p:nvPr/>
              </p:nvSpPr>
              <p:spPr bwMode="auto">
                <a:xfrm>
                  <a:off x="3974" y="2275"/>
                  <a:ext cx="280" cy="222"/>
                </a:xfrm>
                <a:custGeom>
                  <a:avLst/>
                  <a:gdLst>
                    <a:gd name="T0" fmla="*/ 32 w 280"/>
                    <a:gd name="T1" fmla="*/ 0 h 222"/>
                    <a:gd name="T2" fmla="*/ 52 w 280"/>
                    <a:gd name="T3" fmla="*/ 8 h 222"/>
                    <a:gd name="T4" fmla="*/ 66 w 280"/>
                    <a:gd name="T5" fmla="*/ 26 h 222"/>
                    <a:gd name="T6" fmla="*/ 82 w 280"/>
                    <a:gd name="T7" fmla="*/ 48 h 222"/>
                    <a:gd name="T8" fmla="*/ 98 w 280"/>
                    <a:gd name="T9" fmla="*/ 81 h 222"/>
                    <a:gd name="T10" fmla="*/ 109 w 280"/>
                    <a:gd name="T11" fmla="*/ 103 h 222"/>
                    <a:gd name="T12" fmla="*/ 121 w 280"/>
                    <a:gd name="T13" fmla="*/ 116 h 222"/>
                    <a:gd name="T14" fmla="*/ 149 w 280"/>
                    <a:gd name="T15" fmla="*/ 125 h 222"/>
                    <a:gd name="T16" fmla="*/ 182 w 280"/>
                    <a:gd name="T17" fmla="*/ 132 h 222"/>
                    <a:gd name="T18" fmla="*/ 220 w 280"/>
                    <a:gd name="T19" fmla="*/ 137 h 222"/>
                    <a:gd name="T20" fmla="*/ 238 w 280"/>
                    <a:gd name="T21" fmla="*/ 130 h 222"/>
                    <a:gd name="T22" fmla="*/ 248 w 280"/>
                    <a:gd name="T23" fmla="*/ 121 h 222"/>
                    <a:gd name="T24" fmla="*/ 268 w 280"/>
                    <a:gd name="T25" fmla="*/ 121 h 222"/>
                    <a:gd name="T26" fmla="*/ 274 w 280"/>
                    <a:gd name="T27" fmla="*/ 129 h 222"/>
                    <a:gd name="T28" fmla="*/ 268 w 280"/>
                    <a:gd name="T29" fmla="*/ 143 h 222"/>
                    <a:gd name="T30" fmla="*/ 250 w 280"/>
                    <a:gd name="T31" fmla="*/ 144 h 222"/>
                    <a:gd name="T32" fmla="*/ 226 w 280"/>
                    <a:gd name="T33" fmla="*/ 148 h 222"/>
                    <a:gd name="T34" fmla="*/ 226 w 280"/>
                    <a:gd name="T35" fmla="*/ 155 h 222"/>
                    <a:gd name="T36" fmla="*/ 238 w 280"/>
                    <a:gd name="T37" fmla="*/ 162 h 222"/>
                    <a:gd name="T38" fmla="*/ 264 w 280"/>
                    <a:gd name="T39" fmla="*/ 169 h 222"/>
                    <a:gd name="T40" fmla="*/ 278 w 280"/>
                    <a:gd name="T41" fmla="*/ 177 h 222"/>
                    <a:gd name="T42" fmla="*/ 280 w 280"/>
                    <a:gd name="T43" fmla="*/ 188 h 222"/>
                    <a:gd name="T44" fmla="*/ 273 w 280"/>
                    <a:gd name="T45" fmla="*/ 196 h 222"/>
                    <a:gd name="T46" fmla="*/ 253 w 280"/>
                    <a:gd name="T47" fmla="*/ 195 h 222"/>
                    <a:gd name="T48" fmla="*/ 243 w 280"/>
                    <a:gd name="T49" fmla="*/ 183 h 222"/>
                    <a:gd name="T50" fmla="*/ 227 w 280"/>
                    <a:gd name="T51" fmla="*/ 174 h 222"/>
                    <a:gd name="T52" fmla="*/ 217 w 280"/>
                    <a:gd name="T53" fmla="*/ 169 h 222"/>
                    <a:gd name="T54" fmla="*/ 205 w 280"/>
                    <a:gd name="T55" fmla="*/ 179 h 222"/>
                    <a:gd name="T56" fmla="*/ 207 w 280"/>
                    <a:gd name="T57" fmla="*/ 195 h 222"/>
                    <a:gd name="T58" fmla="*/ 215 w 280"/>
                    <a:gd name="T59" fmla="*/ 212 h 222"/>
                    <a:gd name="T60" fmla="*/ 208 w 280"/>
                    <a:gd name="T61" fmla="*/ 222 h 222"/>
                    <a:gd name="T62" fmla="*/ 198 w 280"/>
                    <a:gd name="T63" fmla="*/ 221 h 222"/>
                    <a:gd name="T64" fmla="*/ 187 w 280"/>
                    <a:gd name="T65" fmla="*/ 211 h 222"/>
                    <a:gd name="T66" fmla="*/ 184 w 280"/>
                    <a:gd name="T67" fmla="*/ 195 h 222"/>
                    <a:gd name="T68" fmla="*/ 186 w 280"/>
                    <a:gd name="T69" fmla="*/ 176 h 222"/>
                    <a:gd name="T70" fmla="*/ 179 w 280"/>
                    <a:gd name="T71" fmla="*/ 155 h 222"/>
                    <a:gd name="T72" fmla="*/ 165 w 280"/>
                    <a:gd name="T73" fmla="*/ 150 h 222"/>
                    <a:gd name="T74" fmla="*/ 134 w 280"/>
                    <a:gd name="T75" fmla="*/ 144 h 222"/>
                    <a:gd name="T76" fmla="*/ 106 w 280"/>
                    <a:gd name="T77" fmla="*/ 140 h 222"/>
                    <a:gd name="T78" fmla="*/ 90 w 280"/>
                    <a:gd name="T79" fmla="*/ 132 h 222"/>
                    <a:gd name="T80" fmla="*/ 79 w 280"/>
                    <a:gd name="T81" fmla="*/ 116 h 222"/>
                    <a:gd name="T82" fmla="*/ 67 w 280"/>
                    <a:gd name="T83" fmla="*/ 95 h 222"/>
                    <a:gd name="T84" fmla="*/ 57 w 280"/>
                    <a:gd name="T85" fmla="*/ 79 h 222"/>
                    <a:gd name="T86" fmla="*/ 40 w 280"/>
                    <a:gd name="T87" fmla="*/ 69 h 222"/>
                    <a:gd name="T88" fmla="*/ 15 w 280"/>
                    <a:gd name="T89" fmla="*/ 61 h 222"/>
                    <a:gd name="T90" fmla="*/ 0 w 280"/>
                    <a:gd name="T91" fmla="*/ 43 h 222"/>
                    <a:gd name="T92" fmla="*/ 1 w 280"/>
                    <a:gd name="T93" fmla="*/ 20 h 222"/>
                    <a:gd name="T94" fmla="*/ 11 w 280"/>
                    <a:gd name="T95" fmla="*/ 6 h 222"/>
                    <a:gd name="T96" fmla="*/ 32 w 280"/>
                    <a:gd name="T97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" h="222">
                      <a:moveTo>
                        <a:pt x="32" y="0"/>
                      </a:moveTo>
                      <a:lnTo>
                        <a:pt x="52" y="8"/>
                      </a:lnTo>
                      <a:lnTo>
                        <a:pt x="66" y="26"/>
                      </a:lnTo>
                      <a:lnTo>
                        <a:pt x="82" y="48"/>
                      </a:lnTo>
                      <a:lnTo>
                        <a:pt x="98" y="81"/>
                      </a:lnTo>
                      <a:lnTo>
                        <a:pt x="109" y="103"/>
                      </a:lnTo>
                      <a:lnTo>
                        <a:pt x="121" y="116"/>
                      </a:lnTo>
                      <a:lnTo>
                        <a:pt x="149" y="125"/>
                      </a:lnTo>
                      <a:lnTo>
                        <a:pt x="182" y="132"/>
                      </a:lnTo>
                      <a:lnTo>
                        <a:pt x="220" y="137"/>
                      </a:lnTo>
                      <a:lnTo>
                        <a:pt x="238" y="130"/>
                      </a:lnTo>
                      <a:lnTo>
                        <a:pt x="248" y="121"/>
                      </a:lnTo>
                      <a:lnTo>
                        <a:pt x="268" y="121"/>
                      </a:lnTo>
                      <a:lnTo>
                        <a:pt x="274" y="129"/>
                      </a:lnTo>
                      <a:lnTo>
                        <a:pt x="268" y="143"/>
                      </a:lnTo>
                      <a:lnTo>
                        <a:pt x="250" y="144"/>
                      </a:lnTo>
                      <a:lnTo>
                        <a:pt x="226" y="148"/>
                      </a:lnTo>
                      <a:lnTo>
                        <a:pt x="226" y="155"/>
                      </a:lnTo>
                      <a:lnTo>
                        <a:pt x="238" y="162"/>
                      </a:lnTo>
                      <a:lnTo>
                        <a:pt x="264" y="169"/>
                      </a:lnTo>
                      <a:lnTo>
                        <a:pt x="278" y="177"/>
                      </a:lnTo>
                      <a:lnTo>
                        <a:pt x="280" y="188"/>
                      </a:lnTo>
                      <a:lnTo>
                        <a:pt x="273" y="196"/>
                      </a:lnTo>
                      <a:lnTo>
                        <a:pt x="253" y="195"/>
                      </a:lnTo>
                      <a:lnTo>
                        <a:pt x="243" y="183"/>
                      </a:lnTo>
                      <a:lnTo>
                        <a:pt x="227" y="174"/>
                      </a:lnTo>
                      <a:lnTo>
                        <a:pt x="217" y="169"/>
                      </a:lnTo>
                      <a:lnTo>
                        <a:pt x="205" y="179"/>
                      </a:lnTo>
                      <a:lnTo>
                        <a:pt x="207" y="195"/>
                      </a:lnTo>
                      <a:lnTo>
                        <a:pt x="215" y="212"/>
                      </a:lnTo>
                      <a:lnTo>
                        <a:pt x="208" y="222"/>
                      </a:lnTo>
                      <a:lnTo>
                        <a:pt x="198" y="221"/>
                      </a:lnTo>
                      <a:lnTo>
                        <a:pt x="187" y="211"/>
                      </a:lnTo>
                      <a:lnTo>
                        <a:pt x="184" y="195"/>
                      </a:lnTo>
                      <a:lnTo>
                        <a:pt x="186" y="176"/>
                      </a:lnTo>
                      <a:lnTo>
                        <a:pt x="179" y="155"/>
                      </a:lnTo>
                      <a:lnTo>
                        <a:pt x="165" y="150"/>
                      </a:lnTo>
                      <a:lnTo>
                        <a:pt x="134" y="144"/>
                      </a:lnTo>
                      <a:lnTo>
                        <a:pt x="106" y="140"/>
                      </a:lnTo>
                      <a:lnTo>
                        <a:pt x="90" y="132"/>
                      </a:lnTo>
                      <a:lnTo>
                        <a:pt x="79" y="116"/>
                      </a:lnTo>
                      <a:lnTo>
                        <a:pt x="67" y="95"/>
                      </a:lnTo>
                      <a:lnTo>
                        <a:pt x="57" y="79"/>
                      </a:lnTo>
                      <a:lnTo>
                        <a:pt x="40" y="69"/>
                      </a:lnTo>
                      <a:lnTo>
                        <a:pt x="15" y="61"/>
                      </a:lnTo>
                      <a:lnTo>
                        <a:pt x="0" y="43"/>
                      </a:lnTo>
                      <a:lnTo>
                        <a:pt x="1" y="20"/>
                      </a:lnTo>
                      <a:lnTo>
                        <a:pt x="11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0" name="Freeform 23"/>
                <p:cNvSpPr>
                  <a:spLocks/>
                </p:cNvSpPr>
                <p:nvPr/>
              </p:nvSpPr>
              <p:spPr bwMode="auto">
                <a:xfrm>
                  <a:off x="3702" y="2270"/>
                  <a:ext cx="268" cy="117"/>
                </a:xfrm>
                <a:custGeom>
                  <a:avLst/>
                  <a:gdLst>
                    <a:gd name="T0" fmla="*/ 255 w 268"/>
                    <a:gd name="T1" fmla="*/ 0 h 117"/>
                    <a:gd name="T2" fmla="*/ 219 w 268"/>
                    <a:gd name="T3" fmla="*/ 0 h 117"/>
                    <a:gd name="T4" fmla="*/ 184 w 268"/>
                    <a:gd name="T5" fmla="*/ 14 h 117"/>
                    <a:gd name="T6" fmla="*/ 148 w 268"/>
                    <a:gd name="T7" fmla="*/ 35 h 117"/>
                    <a:gd name="T8" fmla="*/ 121 w 268"/>
                    <a:gd name="T9" fmla="*/ 56 h 117"/>
                    <a:gd name="T10" fmla="*/ 100 w 268"/>
                    <a:gd name="T11" fmla="*/ 75 h 117"/>
                    <a:gd name="T12" fmla="*/ 72 w 268"/>
                    <a:gd name="T13" fmla="*/ 84 h 117"/>
                    <a:gd name="T14" fmla="*/ 50 w 268"/>
                    <a:gd name="T15" fmla="*/ 80 h 117"/>
                    <a:gd name="T16" fmla="*/ 34 w 268"/>
                    <a:gd name="T17" fmla="*/ 70 h 117"/>
                    <a:gd name="T18" fmla="*/ 29 w 268"/>
                    <a:gd name="T19" fmla="*/ 70 h 117"/>
                    <a:gd name="T20" fmla="*/ 15 w 268"/>
                    <a:gd name="T21" fmla="*/ 69 h 117"/>
                    <a:gd name="T22" fmla="*/ 0 w 268"/>
                    <a:gd name="T23" fmla="*/ 84 h 117"/>
                    <a:gd name="T24" fmla="*/ 0 w 268"/>
                    <a:gd name="T25" fmla="*/ 105 h 117"/>
                    <a:gd name="T26" fmla="*/ 11 w 268"/>
                    <a:gd name="T27" fmla="*/ 117 h 117"/>
                    <a:gd name="T28" fmla="*/ 27 w 268"/>
                    <a:gd name="T29" fmla="*/ 113 h 117"/>
                    <a:gd name="T30" fmla="*/ 32 w 268"/>
                    <a:gd name="T31" fmla="*/ 101 h 117"/>
                    <a:gd name="T32" fmla="*/ 35 w 268"/>
                    <a:gd name="T33" fmla="*/ 96 h 117"/>
                    <a:gd name="T34" fmla="*/ 51 w 268"/>
                    <a:gd name="T35" fmla="*/ 103 h 117"/>
                    <a:gd name="T36" fmla="*/ 80 w 268"/>
                    <a:gd name="T37" fmla="*/ 108 h 117"/>
                    <a:gd name="T38" fmla="*/ 106 w 268"/>
                    <a:gd name="T39" fmla="*/ 103 h 117"/>
                    <a:gd name="T40" fmla="*/ 132 w 268"/>
                    <a:gd name="T41" fmla="*/ 89 h 117"/>
                    <a:gd name="T42" fmla="*/ 146 w 268"/>
                    <a:gd name="T43" fmla="*/ 72 h 117"/>
                    <a:gd name="T44" fmla="*/ 165 w 268"/>
                    <a:gd name="T45" fmla="*/ 58 h 117"/>
                    <a:gd name="T46" fmla="*/ 189 w 268"/>
                    <a:gd name="T47" fmla="*/ 49 h 117"/>
                    <a:gd name="T48" fmla="*/ 212 w 268"/>
                    <a:gd name="T49" fmla="*/ 45 h 117"/>
                    <a:gd name="T50" fmla="*/ 236 w 268"/>
                    <a:gd name="T51" fmla="*/ 43 h 117"/>
                    <a:gd name="T52" fmla="*/ 257 w 268"/>
                    <a:gd name="T53" fmla="*/ 33 h 117"/>
                    <a:gd name="T54" fmla="*/ 268 w 268"/>
                    <a:gd name="T55" fmla="*/ 21 h 117"/>
                    <a:gd name="T56" fmla="*/ 255 w 268"/>
                    <a:gd name="T57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8" h="117">
                      <a:moveTo>
                        <a:pt x="255" y="0"/>
                      </a:moveTo>
                      <a:lnTo>
                        <a:pt x="219" y="0"/>
                      </a:lnTo>
                      <a:lnTo>
                        <a:pt x="184" y="14"/>
                      </a:lnTo>
                      <a:lnTo>
                        <a:pt x="148" y="35"/>
                      </a:lnTo>
                      <a:lnTo>
                        <a:pt x="121" y="56"/>
                      </a:lnTo>
                      <a:lnTo>
                        <a:pt x="100" y="75"/>
                      </a:lnTo>
                      <a:lnTo>
                        <a:pt x="72" y="84"/>
                      </a:lnTo>
                      <a:lnTo>
                        <a:pt x="50" y="80"/>
                      </a:lnTo>
                      <a:lnTo>
                        <a:pt x="34" y="70"/>
                      </a:lnTo>
                      <a:lnTo>
                        <a:pt x="29" y="70"/>
                      </a:lnTo>
                      <a:lnTo>
                        <a:pt x="15" y="69"/>
                      </a:lnTo>
                      <a:lnTo>
                        <a:pt x="0" y="84"/>
                      </a:lnTo>
                      <a:lnTo>
                        <a:pt x="0" y="105"/>
                      </a:lnTo>
                      <a:lnTo>
                        <a:pt x="11" y="117"/>
                      </a:lnTo>
                      <a:lnTo>
                        <a:pt x="27" y="113"/>
                      </a:lnTo>
                      <a:lnTo>
                        <a:pt x="32" y="101"/>
                      </a:lnTo>
                      <a:lnTo>
                        <a:pt x="35" y="96"/>
                      </a:lnTo>
                      <a:lnTo>
                        <a:pt x="51" y="103"/>
                      </a:lnTo>
                      <a:lnTo>
                        <a:pt x="80" y="108"/>
                      </a:lnTo>
                      <a:lnTo>
                        <a:pt x="106" y="103"/>
                      </a:lnTo>
                      <a:lnTo>
                        <a:pt x="132" y="89"/>
                      </a:lnTo>
                      <a:lnTo>
                        <a:pt x="146" y="72"/>
                      </a:lnTo>
                      <a:lnTo>
                        <a:pt x="165" y="58"/>
                      </a:lnTo>
                      <a:lnTo>
                        <a:pt x="189" y="49"/>
                      </a:lnTo>
                      <a:lnTo>
                        <a:pt x="212" y="45"/>
                      </a:lnTo>
                      <a:lnTo>
                        <a:pt x="236" y="43"/>
                      </a:lnTo>
                      <a:lnTo>
                        <a:pt x="257" y="33"/>
                      </a:lnTo>
                      <a:lnTo>
                        <a:pt x="268" y="21"/>
                      </a:lnTo>
                      <a:lnTo>
                        <a:pt x="2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1" name="Freeform 24"/>
                <p:cNvSpPr>
                  <a:spLocks/>
                </p:cNvSpPr>
                <p:nvPr/>
              </p:nvSpPr>
              <p:spPr bwMode="auto">
                <a:xfrm>
                  <a:off x="3955" y="2454"/>
                  <a:ext cx="138" cy="284"/>
                </a:xfrm>
                <a:custGeom>
                  <a:avLst/>
                  <a:gdLst>
                    <a:gd name="T0" fmla="*/ 43 w 138"/>
                    <a:gd name="T1" fmla="*/ 8 h 284"/>
                    <a:gd name="T2" fmla="*/ 66 w 138"/>
                    <a:gd name="T3" fmla="*/ 30 h 284"/>
                    <a:gd name="T4" fmla="*/ 76 w 138"/>
                    <a:gd name="T5" fmla="*/ 51 h 284"/>
                    <a:gd name="T6" fmla="*/ 80 w 138"/>
                    <a:gd name="T7" fmla="*/ 71 h 284"/>
                    <a:gd name="T8" fmla="*/ 76 w 138"/>
                    <a:gd name="T9" fmla="*/ 93 h 284"/>
                    <a:gd name="T10" fmla="*/ 66 w 138"/>
                    <a:gd name="T11" fmla="*/ 120 h 284"/>
                    <a:gd name="T12" fmla="*/ 57 w 138"/>
                    <a:gd name="T13" fmla="*/ 142 h 284"/>
                    <a:gd name="T14" fmla="*/ 47 w 138"/>
                    <a:gd name="T15" fmla="*/ 164 h 284"/>
                    <a:gd name="T16" fmla="*/ 42 w 138"/>
                    <a:gd name="T17" fmla="*/ 189 h 284"/>
                    <a:gd name="T18" fmla="*/ 43 w 138"/>
                    <a:gd name="T19" fmla="*/ 205 h 284"/>
                    <a:gd name="T20" fmla="*/ 52 w 138"/>
                    <a:gd name="T21" fmla="*/ 213 h 284"/>
                    <a:gd name="T22" fmla="*/ 80 w 138"/>
                    <a:gd name="T23" fmla="*/ 220 h 284"/>
                    <a:gd name="T24" fmla="*/ 111 w 138"/>
                    <a:gd name="T25" fmla="*/ 235 h 284"/>
                    <a:gd name="T26" fmla="*/ 136 w 138"/>
                    <a:gd name="T27" fmla="*/ 253 h 284"/>
                    <a:gd name="T28" fmla="*/ 138 w 138"/>
                    <a:gd name="T29" fmla="*/ 266 h 284"/>
                    <a:gd name="T30" fmla="*/ 127 w 138"/>
                    <a:gd name="T31" fmla="*/ 274 h 284"/>
                    <a:gd name="T32" fmla="*/ 116 w 138"/>
                    <a:gd name="T33" fmla="*/ 284 h 284"/>
                    <a:gd name="T34" fmla="*/ 94 w 138"/>
                    <a:gd name="T35" fmla="*/ 282 h 284"/>
                    <a:gd name="T36" fmla="*/ 84 w 138"/>
                    <a:gd name="T37" fmla="*/ 268 h 284"/>
                    <a:gd name="T38" fmla="*/ 78 w 138"/>
                    <a:gd name="T39" fmla="*/ 254 h 284"/>
                    <a:gd name="T40" fmla="*/ 53 w 138"/>
                    <a:gd name="T41" fmla="*/ 240 h 284"/>
                    <a:gd name="T42" fmla="*/ 34 w 138"/>
                    <a:gd name="T43" fmla="*/ 233 h 284"/>
                    <a:gd name="T44" fmla="*/ 17 w 138"/>
                    <a:gd name="T45" fmla="*/ 231 h 284"/>
                    <a:gd name="T46" fmla="*/ 1 w 138"/>
                    <a:gd name="T47" fmla="*/ 222 h 284"/>
                    <a:gd name="T48" fmla="*/ 0 w 138"/>
                    <a:gd name="T49" fmla="*/ 208 h 284"/>
                    <a:gd name="T50" fmla="*/ 6 w 138"/>
                    <a:gd name="T51" fmla="*/ 190 h 284"/>
                    <a:gd name="T52" fmla="*/ 17 w 138"/>
                    <a:gd name="T53" fmla="*/ 177 h 284"/>
                    <a:gd name="T54" fmla="*/ 27 w 138"/>
                    <a:gd name="T55" fmla="*/ 152 h 284"/>
                    <a:gd name="T56" fmla="*/ 42 w 138"/>
                    <a:gd name="T57" fmla="*/ 120 h 284"/>
                    <a:gd name="T58" fmla="*/ 45 w 138"/>
                    <a:gd name="T59" fmla="*/ 94 h 284"/>
                    <a:gd name="T60" fmla="*/ 42 w 138"/>
                    <a:gd name="T61" fmla="*/ 73 h 284"/>
                    <a:gd name="T62" fmla="*/ 32 w 138"/>
                    <a:gd name="T63" fmla="*/ 59 h 284"/>
                    <a:gd name="T64" fmla="*/ 17 w 138"/>
                    <a:gd name="T65" fmla="*/ 47 h 284"/>
                    <a:gd name="T66" fmla="*/ 5 w 138"/>
                    <a:gd name="T67" fmla="*/ 31 h 284"/>
                    <a:gd name="T68" fmla="*/ 5 w 138"/>
                    <a:gd name="T69" fmla="*/ 10 h 284"/>
                    <a:gd name="T70" fmla="*/ 19 w 138"/>
                    <a:gd name="T71" fmla="*/ 0 h 284"/>
                    <a:gd name="T72" fmla="*/ 32 w 138"/>
                    <a:gd name="T73" fmla="*/ 0 h 284"/>
                    <a:gd name="T74" fmla="*/ 43 w 138"/>
                    <a:gd name="T75" fmla="*/ 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284">
                      <a:moveTo>
                        <a:pt x="43" y="8"/>
                      </a:moveTo>
                      <a:lnTo>
                        <a:pt x="66" y="30"/>
                      </a:lnTo>
                      <a:lnTo>
                        <a:pt x="76" y="51"/>
                      </a:lnTo>
                      <a:lnTo>
                        <a:pt x="80" y="71"/>
                      </a:lnTo>
                      <a:lnTo>
                        <a:pt x="76" y="93"/>
                      </a:lnTo>
                      <a:lnTo>
                        <a:pt x="66" y="120"/>
                      </a:lnTo>
                      <a:lnTo>
                        <a:pt x="57" y="142"/>
                      </a:lnTo>
                      <a:lnTo>
                        <a:pt x="47" y="164"/>
                      </a:lnTo>
                      <a:lnTo>
                        <a:pt x="42" y="189"/>
                      </a:lnTo>
                      <a:lnTo>
                        <a:pt x="43" y="205"/>
                      </a:lnTo>
                      <a:lnTo>
                        <a:pt x="52" y="213"/>
                      </a:lnTo>
                      <a:lnTo>
                        <a:pt x="80" y="220"/>
                      </a:lnTo>
                      <a:lnTo>
                        <a:pt x="111" y="235"/>
                      </a:lnTo>
                      <a:lnTo>
                        <a:pt x="136" y="253"/>
                      </a:lnTo>
                      <a:lnTo>
                        <a:pt x="138" y="266"/>
                      </a:lnTo>
                      <a:lnTo>
                        <a:pt x="127" y="274"/>
                      </a:lnTo>
                      <a:lnTo>
                        <a:pt x="116" y="284"/>
                      </a:lnTo>
                      <a:lnTo>
                        <a:pt x="94" y="282"/>
                      </a:lnTo>
                      <a:lnTo>
                        <a:pt x="84" y="268"/>
                      </a:lnTo>
                      <a:lnTo>
                        <a:pt x="78" y="254"/>
                      </a:lnTo>
                      <a:lnTo>
                        <a:pt x="53" y="240"/>
                      </a:lnTo>
                      <a:lnTo>
                        <a:pt x="34" y="233"/>
                      </a:lnTo>
                      <a:lnTo>
                        <a:pt x="17" y="231"/>
                      </a:lnTo>
                      <a:lnTo>
                        <a:pt x="1" y="222"/>
                      </a:lnTo>
                      <a:lnTo>
                        <a:pt x="0" y="208"/>
                      </a:lnTo>
                      <a:lnTo>
                        <a:pt x="6" y="190"/>
                      </a:lnTo>
                      <a:lnTo>
                        <a:pt x="17" y="177"/>
                      </a:lnTo>
                      <a:lnTo>
                        <a:pt x="27" y="152"/>
                      </a:lnTo>
                      <a:lnTo>
                        <a:pt x="42" y="120"/>
                      </a:lnTo>
                      <a:lnTo>
                        <a:pt x="45" y="94"/>
                      </a:lnTo>
                      <a:lnTo>
                        <a:pt x="42" y="73"/>
                      </a:lnTo>
                      <a:lnTo>
                        <a:pt x="32" y="59"/>
                      </a:lnTo>
                      <a:lnTo>
                        <a:pt x="17" y="47"/>
                      </a:lnTo>
                      <a:lnTo>
                        <a:pt x="5" y="31"/>
                      </a:lnTo>
                      <a:lnTo>
                        <a:pt x="5" y="10"/>
                      </a:lnTo>
                      <a:lnTo>
                        <a:pt x="19" y="0"/>
                      </a:lnTo>
                      <a:lnTo>
                        <a:pt x="32" y="0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42" name="Freeform 25"/>
                <p:cNvSpPr>
                  <a:spLocks/>
                </p:cNvSpPr>
                <p:nvPr/>
              </p:nvSpPr>
              <p:spPr bwMode="auto">
                <a:xfrm>
                  <a:off x="3792" y="2408"/>
                  <a:ext cx="133" cy="298"/>
                </a:xfrm>
                <a:custGeom>
                  <a:avLst/>
                  <a:gdLst>
                    <a:gd name="T0" fmla="*/ 73 w 133"/>
                    <a:gd name="T1" fmla="*/ 57 h 298"/>
                    <a:gd name="T2" fmla="*/ 77 w 133"/>
                    <a:gd name="T3" fmla="*/ 41 h 298"/>
                    <a:gd name="T4" fmla="*/ 84 w 133"/>
                    <a:gd name="T5" fmla="*/ 15 h 298"/>
                    <a:gd name="T6" fmla="*/ 99 w 133"/>
                    <a:gd name="T7" fmla="*/ 0 h 298"/>
                    <a:gd name="T8" fmla="*/ 122 w 133"/>
                    <a:gd name="T9" fmla="*/ 6 h 298"/>
                    <a:gd name="T10" fmla="*/ 133 w 133"/>
                    <a:gd name="T11" fmla="*/ 37 h 298"/>
                    <a:gd name="T12" fmla="*/ 129 w 133"/>
                    <a:gd name="T13" fmla="*/ 67 h 298"/>
                    <a:gd name="T14" fmla="*/ 113 w 133"/>
                    <a:gd name="T15" fmla="*/ 88 h 298"/>
                    <a:gd name="T16" fmla="*/ 105 w 133"/>
                    <a:gd name="T17" fmla="*/ 110 h 298"/>
                    <a:gd name="T18" fmla="*/ 100 w 133"/>
                    <a:gd name="T19" fmla="*/ 138 h 298"/>
                    <a:gd name="T20" fmla="*/ 101 w 133"/>
                    <a:gd name="T21" fmla="*/ 160 h 298"/>
                    <a:gd name="T22" fmla="*/ 110 w 133"/>
                    <a:gd name="T23" fmla="*/ 183 h 298"/>
                    <a:gd name="T24" fmla="*/ 120 w 133"/>
                    <a:gd name="T25" fmla="*/ 207 h 298"/>
                    <a:gd name="T26" fmla="*/ 127 w 133"/>
                    <a:gd name="T27" fmla="*/ 229 h 298"/>
                    <a:gd name="T28" fmla="*/ 127 w 133"/>
                    <a:gd name="T29" fmla="*/ 246 h 298"/>
                    <a:gd name="T30" fmla="*/ 118 w 133"/>
                    <a:gd name="T31" fmla="*/ 257 h 298"/>
                    <a:gd name="T32" fmla="*/ 103 w 133"/>
                    <a:gd name="T33" fmla="*/ 261 h 298"/>
                    <a:gd name="T34" fmla="*/ 76 w 133"/>
                    <a:gd name="T35" fmla="*/ 264 h 298"/>
                    <a:gd name="T36" fmla="*/ 47 w 133"/>
                    <a:gd name="T37" fmla="*/ 277 h 298"/>
                    <a:gd name="T38" fmla="*/ 29 w 133"/>
                    <a:gd name="T39" fmla="*/ 292 h 298"/>
                    <a:gd name="T40" fmla="*/ 21 w 133"/>
                    <a:gd name="T41" fmla="*/ 298 h 298"/>
                    <a:gd name="T42" fmla="*/ 6 w 133"/>
                    <a:gd name="T43" fmla="*/ 293 h 298"/>
                    <a:gd name="T44" fmla="*/ 0 w 133"/>
                    <a:gd name="T45" fmla="*/ 282 h 298"/>
                    <a:gd name="T46" fmla="*/ 3 w 133"/>
                    <a:gd name="T47" fmla="*/ 261 h 298"/>
                    <a:gd name="T48" fmla="*/ 10 w 133"/>
                    <a:gd name="T49" fmla="*/ 251 h 298"/>
                    <a:gd name="T50" fmla="*/ 27 w 133"/>
                    <a:gd name="T51" fmla="*/ 246 h 298"/>
                    <a:gd name="T52" fmla="*/ 59 w 133"/>
                    <a:gd name="T53" fmla="*/ 241 h 298"/>
                    <a:gd name="T54" fmla="*/ 85 w 133"/>
                    <a:gd name="T55" fmla="*/ 230 h 298"/>
                    <a:gd name="T56" fmla="*/ 94 w 133"/>
                    <a:gd name="T57" fmla="*/ 222 h 298"/>
                    <a:gd name="T58" fmla="*/ 92 w 133"/>
                    <a:gd name="T59" fmla="*/ 206 h 298"/>
                    <a:gd name="T60" fmla="*/ 85 w 133"/>
                    <a:gd name="T61" fmla="*/ 186 h 298"/>
                    <a:gd name="T62" fmla="*/ 76 w 133"/>
                    <a:gd name="T63" fmla="*/ 160 h 298"/>
                    <a:gd name="T64" fmla="*/ 69 w 133"/>
                    <a:gd name="T65" fmla="*/ 138 h 298"/>
                    <a:gd name="T66" fmla="*/ 68 w 133"/>
                    <a:gd name="T67" fmla="*/ 114 h 298"/>
                    <a:gd name="T68" fmla="*/ 66 w 133"/>
                    <a:gd name="T69" fmla="*/ 91 h 298"/>
                    <a:gd name="T70" fmla="*/ 68 w 133"/>
                    <a:gd name="T71" fmla="*/ 78 h 298"/>
                    <a:gd name="T72" fmla="*/ 73 w 133"/>
                    <a:gd name="T73" fmla="*/ 57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3" h="298">
                      <a:moveTo>
                        <a:pt x="73" y="57"/>
                      </a:moveTo>
                      <a:lnTo>
                        <a:pt x="77" y="41"/>
                      </a:lnTo>
                      <a:lnTo>
                        <a:pt x="84" y="15"/>
                      </a:lnTo>
                      <a:lnTo>
                        <a:pt x="99" y="0"/>
                      </a:lnTo>
                      <a:lnTo>
                        <a:pt x="122" y="6"/>
                      </a:lnTo>
                      <a:lnTo>
                        <a:pt x="133" y="37"/>
                      </a:lnTo>
                      <a:lnTo>
                        <a:pt x="129" y="67"/>
                      </a:lnTo>
                      <a:lnTo>
                        <a:pt x="113" y="88"/>
                      </a:lnTo>
                      <a:lnTo>
                        <a:pt x="105" y="110"/>
                      </a:lnTo>
                      <a:lnTo>
                        <a:pt x="100" y="138"/>
                      </a:lnTo>
                      <a:lnTo>
                        <a:pt x="101" y="160"/>
                      </a:lnTo>
                      <a:lnTo>
                        <a:pt x="110" y="183"/>
                      </a:lnTo>
                      <a:lnTo>
                        <a:pt x="120" y="207"/>
                      </a:lnTo>
                      <a:lnTo>
                        <a:pt x="127" y="229"/>
                      </a:lnTo>
                      <a:lnTo>
                        <a:pt x="127" y="246"/>
                      </a:lnTo>
                      <a:lnTo>
                        <a:pt x="118" y="257"/>
                      </a:lnTo>
                      <a:lnTo>
                        <a:pt x="103" y="261"/>
                      </a:lnTo>
                      <a:lnTo>
                        <a:pt x="76" y="264"/>
                      </a:lnTo>
                      <a:lnTo>
                        <a:pt x="47" y="277"/>
                      </a:lnTo>
                      <a:lnTo>
                        <a:pt x="29" y="292"/>
                      </a:lnTo>
                      <a:lnTo>
                        <a:pt x="21" y="298"/>
                      </a:lnTo>
                      <a:lnTo>
                        <a:pt x="6" y="293"/>
                      </a:lnTo>
                      <a:lnTo>
                        <a:pt x="0" y="282"/>
                      </a:lnTo>
                      <a:lnTo>
                        <a:pt x="3" y="261"/>
                      </a:lnTo>
                      <a:lnTo>
                        <a:pt x="10" y="251"/>
                      </a:lnTo>
                      <a:lnTo>
                        <a:pt x="27" y="246"/>
                      </a:lnTo>
                      <a:lnTo>
                        <a:pt x="59" y="241"/>
                      </a:lnTo>
                      <a:lnTo>
                        <a:pt x="85" y="230"/>
                      </a:lnTo>
                      <a:lnTo>
                        <a:pt x="94" y="222"/>
                      </a:lnTo>
                      <a:lnTo>
                        <a:pt x="92" y="206"/>
                      </a:lnTo>
                      <a:lnTo>
                        <a:pt x="85" y="186"/>
                      </a:lnTo>
                      <a:lnTo>
                        <a:pt x="76" y="160"/>
                      </a:lnTo>
                      <a:lnTo>
                        <a:pt x="69" y="138"/>
                      </a:lnTo>
                      <a:lnTo>
                        <a:pt x="68" y="114"/>
                      </a:lnTo>
                      <a:lnTo>
                        <a:pt x="66" y="91"/>
                      </a:lnTo>
                      <a:lnTo>
                        <a:pt x="68" y="78"/>
                      </a:lnTo>
                      <a:lnTo>
                        <a:pt x="73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209" name="Group 33"/>
              <p:cNvGrpSpPr>
                <a:grpSpLocks/>
              </p:cNvGrpSpPr>
              <p:nvPr/>
            </p:nvGrpSpPr>
            <p:grpSpPr bwMode="auto">
              <a:xfrm>
                <a:off x="5110163" y="3149600"/>
                <a:ext cx="850900" cy="1127125"/>
                <a:chOff x="3219" y="1984"/>
                <a:chExt cx="536" cy="710"/>
              </a:xfrm>
              <a:solidFill>
                <a:schemeClr val="bg1"/>
              </a:solidFill>
            </p:grpSpPr>
            <p:sp>
              <p:nvSpPr>
                <p:cNvPr id="231" name="Freeform 27"/>
                <p:cNvSpPr>
                  <a:spLocks/>
                </p:cNvSpPr>
                <p:nvPr/>
              </p:nvSpPr>
              <p:spPr bwMode="auto">
                <a:xfrm>
                  <a:off x="3480" y="1984"/>
                  <a:ext cx="209" cy="174"/>
                </a:xfrm>
                <a:custGeom>
                  <a:avLst/>
                  <a:gdLst>
                    <a:gd name="T0" fmla="*/ 140 w 209"/>
                    <a:gd name="T1" fmla="*/ 104 h 174"/>
                    <a:gd name="T2" fmla="*/ 134 w 209"/>
                    <a:gd name="T3" fmla="*/ 76 h 174"/>
                    <a:gd name="T4" fmla="*/ 127 w 209"/>
                    <a:gd name="T5" fmla="*/ 54 h 174"/>
                    <a:gd name="T6" fmla="*/ 117 w 209"/>
                    <a:gd name="T7" fmla="*/ 36 h 174"/>
                    <a:gd name="T8" fmla="*/ 104 w 209"/>
                    <a:gd name="T9" fmla="*/ 20 h 174"/>
                    <a:gd name="T10" fmla="*/ 92 w 209"/>
                    <a:gd name="T11" fmla="*/ 10 h 174"/>
                    <a:gd name="T12" fmla="*/ 69 w 209"/>
                    <a:gd name="T13" fmla="*/ 1 h 174"/>
                    <a:gd name="T14" fmla="*/ 51 w 209"/>
                    <a:gd name="T15" fmla="*/ 0 h 174"/>
                    <a:gd name="T16" fmla="*/ 33 w 209"/>
                    <a:gd name="T17" fmla="*/ 3 h 174"/>
                    <a:gd name="T18" fmla="*/ 19 w 209"/>
                    <a:gd name="T19" fmla="*/ 12 h 174"/>
                    <a:gd name="T20" fmla="*/ 5 w 209"/>
                    <a:gd name="T21" fmla="*/ 29 h 174"/>
                    <a:gd name="T22" fmla="*/ 0 w 209"/>
                    <a:gd name="T23" fmla="*/ 45 h 174"/>
                    <a:gd name="T24" fmla="*/ 0 w 209"/>
                    <a:gd name="T25" fmla="*/ 72 h 174"/>
                    <a:gd name="T26" fmla="*/ 2 w 209"/>
                    <a:gd name="T27" fmla="*/ 95 h 174"/>
                    <a:gd name="T28" fmla="*/ 12 w 209"/>
                    <a:gd name="T29" fmla="*/ 118 h 174"/>
                    <a:gd name="T30" fmla="*/ 26 w 209"/>
                    <a:gd name="T31" fmla="*/ 133 h 174"/>
                    <a:gd name="T32" fmla="*/ 43 w 209"/>
                    <a:gd name="T33" fmla="*/ 148 h 174"/>
                    <a:gd name="T34" fmla="*/ 66 w 209"/>
                    <a:gd name="T35" fmla="*/ 158 h 174"/>
                    <a:gd name="T36" fmla="*/ 87 w 209"/>
                    <a:gd name="T37" fmla="*/ 159 h 174"/>
                    <a:gd name="T38" fmla="*/ 106 w 209"/>
                    <a:gd name="T39" fmla="*/ 153 h 174"/>
                    <a:gd name="T40" fmla="*/ 124 w 209"/>
                    <a:gd name="T41" fmla="*/ 142 h 174"/>
                    <a:gd name="T42" fmla="*/ 137 w 209"/>
                    <a:gd name="T43" fmla="*/ 141 h 174"/>
                    <a:gd name="T44" fmla="*/ 151 w 209"/>
                    <a:gd name="T45" fmla="*/ 148 h 174"/>
                    <a:gd name="T46" fmla="*/ 169 w 209"/>
                    <a:gd name="T47" fmla="*/ 163 h 174"/>
                    <a:gd name="T48" fmla="*/ 188 w 209"/>
                    <a:gd name="T49" fmla="*/ 174 h 174"/>
                    <a:gd name="T50" fmla="*/ 203 w 209"/>
                    <a:gd name="T51" fmla="*/ 172 h 174"/>
                    <a:gd name="T52" fmla="*/ 209 w 209"/>
                    <a:gd name="T53" fmla="*/ 163 h 174"/>
                    <a:gd name="T54" fmla="*/ 202 w 209"/>
                    <a:gd name="T55" fmla="*/ 148 h 174"/>
                    <a:gd name="T56" fmla="*/ 184 w 209"/>
                    <a:gd name="T57" fmla="*/ 137 h 174"/>
                    <a:gd name="T58" fmla="*/ 156 w 209"/>
                    <a:gd name="T59" fmla="*/ 125 h 174"/>
                    <a:gd name="T60" fmla="*/ 141 w 209"/>
                    <a:gd name="T61" fmla="*/ 114 h 174"/>
                    <a:gd name="T62" fmla="*/ 140 w 209"/>
                    <a:gd name="T63" fmla="*/ 10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9" h="174">
                      <a:moveTo>
                        <a:pt x="140" y="104"/>
                      </a:moveTo>
                      <a:lnTo>
                        <a:pt x="134" y="76"/>
                      </a:lnTo>
                      <a:lnTo>
                        <a:pt x="127" y="54"/>
                      </a:lnTo>
                      <a:lnTo>
                        <a:pt x="117" y="36"/>
                      </a:lnTo>
                      <a:lnTo>
                        <a:pt x="104" y="20"/>
                      </a:lnTo>
                      <a:lnTo>
                        <a:pt x="92" y="10"/>
                      </a:lnTo>
                      <a:lnTo>
                        <a:pt x="69" y="1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19" y="12"/>
                      </a:lnTo>
                      <a:lnTo>
                        <a:pt x="5" y="29"/>
                      </a:lnTo>
                      <a:lnTo>
                        <a:pt x="0" y="45"/>
                      </a:lnTo>
                      <a:lnTo>
                        <a:pt x="0" y="72"/>
                      </a:lnTo>
                      <a:lnTo>
                        <a:pt x="2" y="95"/>
                      </a:lnTo>
                      <a:lnTo>
                        <a:pt x="12" y="118"/>
                      </a:lnTo>
                      <a:lnTo>
                        <a:pt x="26" y="133"/>
                      </a:lnTo>
                      <a:lnTo>
                        <a:pt x="43" y="148"/>
                      </a:lnTo>
                      <a:lnTo>
                        <a:pt x="66" y="158"/>
                      </a:lnTo>
                      <a:lnTo>
                        <a:pt x="87" y="159"/>
                      </a:lnTo>
                      <a:lnTo>
                        <a:pt x="106" y="153"/>
                      </a:lnTo>
                      <a:lnTo>
                        <a:pt x="124" y="142"/>
                      </a:lnTo>
                      <a:lnTo>
                        <a:pt x="137" y="141"/>
                      </a:lnTo>
                      <a:lnTo>
                        <a:pt x="151" y="148"/>
                      </a:lnTo>
                      <a:lnTo>
                        <a:pt x="169" y="163"/>
                      </a:lnTo>
                      <a:lnTo>
                        <a:pt x="188" y="174"/>
                      </a:lnTo>
                      <a:lnTo>
                        <a:pt x="203" y="172"/>
                      </a:lnTo>
                      <a:lnTo>
                        <a:pt x="209" y="163"/>
                      </a:lnTo>
                      <a:lnTo>
                        <a:pt x="202" y="148"/>
                      </a:lnTo>
                      <a:lnTo>
                        <a:pt x="184" y="137"/>
                      </a:lnTo>
                      <a:lnTo>
                        <a:pt x="156" y="125"/>
                      </a:lnTo>
                      <a:lnTo>
                        <a:pt x="141" y="114"/>
                      </a:lnTo>
                      <a:lnTo>
                        <a:pt x="140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2" name="Freeform 28"/>
                <p:cNvSpPr>
                  <a:spLocks/>
                </p:cNvSpPr>
                <p:nvPr/>
              </p:nvSpPr>
              <p:spPr bwMode="auto">
                <a:xfrm>
                  <a:off x="3495" y="2165"/>
                  <a:ext cx="144" cy="260"/>
                </a:xfrm>
                <a:custGeom>
                  <a:avLst/>
                  <a:gdLst>
                    <a:gd name="T0" fmla="*/ 11 w 144"/>
                    <a:gd name="T1" fmla="*/ 53 h 260"/>
                    <a:gd name="T2" fmla="*/ 13 w 144"/>
                    <a:gd name="T3" fmla="*/ 31 h 260"/>
                    <a:gd name="T4" fmla="*/ 18 w 144"/>
                    <a:gd name="T5" fmla="*/ 12 h 260"/>
                    <a:gd name="T6" fmla="*/ 27 w 144"/>
                    <a:gd name="T7" fmla="*/ 5 h 260"/>
                    <a:gd name="T8" fmla="*/ 43 w 144"/>
                    <a:gd name="T9" fmla="*/ 0 h 260"/>
                    <a:gd name="T10" fmla="*/ 68 w 144"/>
                    <a:gd name="T11" fmla="*/ 0 h 260"/>
                    <a:gd name="T12" fmla="*/ 89 w 144"/>
                    <a:gd name="T13" fmla="*/ 6 h 260"/>
                    <a:gd name="T14" fmla="*/ 108 w 144"/>
                    <a:gd name="T15" fmla="*/ 19 h 260"/>
                    <a:gd name="T16" fmla="*/ 124 w 144"/>
                    <a:gd name="T17" fmla="*/ 45 h 260"/>
                    <a:gd name="T18" fmla="*/ 138 w 144"/>
                    <a:gd name="T19" fmla="*/ 71 h 260"/>
                    <a:gd name="T20" fmla="*/ 143 w 144"/>
                    <a:gd name="T21" fmla="*/ 101 h 260"/>
                    <a:gd name="T22" fmla="*/ 144 w 144"/>
                    <a:gd name="T23" fmla="*/ 130 h 260"/>
                    <a:gd name="T24" fmla="*/ 141 w 144"/>
                    <a:gd name="T25" fmla="*/ 161 h 260"/>
                    <a:gd name="T26" fmla="*/ 133 w 144"/>
                    <a:gd name="T27" fmla="*/ 192 h 260"/>
                    <a:gd name="T28" fmla="*/ 123 w 144"/>
                    <a:gd name="T29" fmla="*/ 214 h 260"/>
                    <a:gd name="T30" fmla="*/ 112 w 144"/>
                    <a:gd name="T31" fmla="*/ 237 h 260"/>
                    <a:gd name="T32" fmla="*/ 99 w 144"/>
                    <a:gd name="T33" fmla="*/ 249 h 260"/>
                    <a:gd name="T34" fmla="*/ 78 w 144"/>
                    <a:gd name="T35" fmla="*/ 256 h 260"/>
                    <a:gd name="T36" fmla="*/ 55 w 144"/>
                    <a:gd name="T37" fmla="*/ 260 h 260"/>
                    <a:gd name="T38" fmla="*/ 32 w 144"/>
                    <a:gd name="T39" fmla="*/ 251 h 260"/>
                    <a:gd name="T40" fmla="*/ 16 w 144"/>
                    <a:gd name="T41" fmla="*/ 242 h 260"/>
                    <a:gd name="T42" fmla="*/ 5 w 144"/>
                    <a:gd name="T43" fmla="*/ 221 h 260"/>
                    <a:gd name="T44" fmla="*/ 0 w 144"/>
                    <a:gd name="T45" fmla="*/ 202 h 260"/>
                    <a:gd name="T46" fmla="*/ 1 w 144"/>
                    <a:gd name="T47" fmla="*/ 182 h 260"/>
                    <a:gd name="T48" fmla="*/ 3 w 144"/>
                    <a:gd name="T49" fmla="*/ 153 h 260"/>
                    <a:gd name="T50" fmla="*/ 15 w 144"/>
                    <a:gd name="T51" fmla="*/ 132 h 260"/>
                    <a:gd name="T52" fmla="*/ 20 w 144"/>
                    <a:gd name="T53" fmla="*/ 109 h 260"/>
                    <a:gd name="T54" fmla="*/ 22 w 144"/>
                    <a:gd name="T55" fmla="*/ 95 h 260"/>
                    <a:gd name="T56" fmla="*/ 18 w 144"/>
                    <a:gd name="T57" fmla="*/ 78 h 260"/>
                    <a:gd name="T58" fmla="*/ 13 w 144"/>
                    <a:gd name="T59" fmla="*/ 66 h 260"/>
                    <a:gd name="T60" fmla="*/ 11 w 144"/>
                    <a:gd name="T61" fmla="*/ 53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4" h="260">
                      <a:moveTo>
                        <a:pt x="11" y="53"/>
                      </a:moveTo>
                      <a:lnTo>
                        <a:pt x="13" y="31"/>
                      </a:lnTo>
                      <a:lnTo>
                        <a:pt x="18" y="12"/>
                      </a:lnTo>
                      <a:lnTo>
                        <a:pt x="27" y="5"/>
                      </a:lnTo>
                      <a:lnTo>
                        <a:pt x="43" y="0"/>
                      </a:lnTo>
                      <a:lnTo>
                        <a:pt x="68" y="0"/>
                      </a:lnTo>
                      <a:lnTo>
                        <a:pt x="89" y="6"/>
                      </a:lnTo>
                      <a:lnTo>
                        <a:pt x="108" y="19"/>
                      </a:lnTo>
                      <a:lnTo>
                        <a:pt x="124" y="45"/>
                      </a:lnTo>
                      <a:lnTo>
                        <a:pt x="138" y="71"/>
                      </a:lnTo>
                      <a:lnTo>
                        <a:pt x="143" y="101"/>
                      </a:lnTo>
                      <a:lnTo>
                        <a:pt x="144" y="130"/>
                      </a:lnTo>
                      <a:lnTo>
                        <a:pt x="141" y="161"/>
                      </a:lnTo>
                      <a:lnTo>
                        <a:pt x="133" y="192"/>
                      </a:lnTo>
                      <a:lnTo>
                        <a:pt x="123" y="214"/>
                      </a:lnTo>
                      <a:lnTo>
                        <a:pt x="112" y="237"/>
                      </a:lnTo>
                      <a:lnTo>
                        <a:pt x="99" y="249"/>
                      </a:lnTo>
                      <a:lnTo>
                        <a:pt x="78" y="256"/>
                      </a:lnTo>
                      <a:lnTo>
                        <a:pt x="55" y="260"/>
                      </a:lnTo>
                      <a:lnTo>
                        <a:pt x="32" y="251"/>
                      </a:lnTo>
                      <a:lnTo>
                        <a:pt x="16" y="242"/>
                      </a:lnTo>
                      <a:lnTo>
                        <a:pt x="5" y="221"/>
                      </a:lnTo>
                      <a:lnTo>
                        <a:pt x="0" y="202"/>
                      </a:lnTo>
                      <a:lnTo>
                        <a:pt x="1" y="182"/>
                      </a:lnTo>
                      <a:lnTo>
                        <a:pt x="3" y="153"/>
                      </a:lnTo>
                      <a:lnTo>
                        <a:pt x="15" y="132"/>
                      </a:lnTo>
                      <a:lnTo>
                        <a:pt x="20" y="109"/>
                      </a:lnTo>
                      <a:lnTo>
                        <a:pt x="22" y="95"/>
                      </a:lnTo>
                      <a:lnTo>
                        <a:pt x="18" y="78"/>
                      </a:lnTo>
                      <a:lnTo>
                        <a:pt x="13" y="66"/>
                      </a:lnTo>
                      <a:lnTo>
                        <a:pt x="11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3" name="Freeform 29"/>
                <p:cNvSpPr>
                  <a:spLocks/>
                </p:cNvSpPr>
                <p:nvPr/>
              </p:nvSpPr>
              <p:spPr bwMode="auto">
                <a:xfrm>
                  <a:off x="3560" y="2172"/>
                  <a:ext cx="195" cy="232"/>
                </a:xfrm>
                <a:custGeom>
                  <a:avLst/>
                  <a:gdLst>
                    <a:gd name="T0" fmla="*/ 9 w 195"/>
                    <a:gd name="T1" fmla="*/ 0 h 232"/>
                    <a:gd name="T2" fmla="*/ 38 w 195"/>
                    <a:gd name="T3" fmla="*/ 6 h 232"/>
                    <a:gd name="T4" fmla="*/ 59 w 195"/>
                    <a:gd name="T5" fmla="*/ 26 h 232"/>
                    <a:gd name="T6" fmla="*/ 76 w 195"/>
                    <a:gd name="T7" fmla="*/ 50 h 232"/>
                    <a:gd name="T8" fmla="*/ 94 w 195"/>
                    <a:gd name="T9" fmla="*/ 78 h 232"/>
                    <a:gd name="T10" fmla="*/ 107 w 195"/>
                    <a:gd name="T11" fmla="*/ 104 h 232"/>
                    <a:gd name="T12" fmla="*/ 115 w 195"/>
                    <a:gd name="T13" fmla="*/ 127 h 232"/>
                    <a:gd name="T14" fmla="*/ 125 w 195"/>
                    <a:gd name="T15" fmla="*/ 144 h 232"/>
                    <a:gd name="T16" fmla="*/ 141 w 195"/>
                    <a:gd name="T17" fmla="*/ 155 h 232"/>
                    <a:gd name="T18" fmla="*/ 160 w 195"/>
                    <a:gd name="T19" fmla="*/ 155 h 232"/>
                    <a:gd name="T20" fmla="*/ 181 w 195"/>
                    <a:gd name="T21" fmla="*/ 153 h 232"/>
                    <a:gd name="T22" fmla="*/ 195 w 195"/>
                    <a:gd name="T23" fmla="*/ 162 h 232"/>
                    <a:gd name="T24" fmla="*/ 195 w 195"/>
                    <a:gd name="T25" fmla="*/ 171 h 232"/>
                    <a:gd name="T26" fmla="*/ 179 w 195"/>
                    <a:gd name="T27" fmla="*/ 176 h 232"/>
                    <a:gd name="T28" fmla="*/ 162 w 195"/>
                    <a:gd name="T29" fmla="*/ 173 h 232"/>
                    <a:gd name="T30" fmla="*/ 160 w 195"/>
                    <a:gd name="T31" fmla="*/ 183 h 232"/>
                    <a:gd name="T32" fmla="*/ 169 w 195"/>
                    <a:gd name="T33" fmla="*/ 192 h 232"/>
                    <a:gd name="T34" fmla="*/ 184 w 195"/>
                    <a:gd name="T35" fmla="*/ 197 h 232"/>
                    <a:gd name="T36" fmla="*/ 189 w 195"/>
                    <a:gd name="T37" fmla="*/ 205 h 232"/>
                    <a:gd name="T38" fmla="*/ 184 w 195"/>
                    <a:gd name="T39" fmla="*/ 215 h 232"/>
                    <a:gd name="T40" fmla="*/ 173 w 195"/>
                    <a:gd name="T41" fmla="*/ 215 h 232"/>
                    <a:gd name="T42" fmla="*/ 162 w 195"/>
                    <a:gd name="T43" fmla="*/ 207 h 232"/>
                    <a:gd name="T44" fmla="*/ 173 w 195"/>
                    <a:gd name="T45" fmla="*/ 218 h 232"/>
                    <a:gd name="T46" fmla="*/ 163 w 195"/>
                    <a:gd name="T47" fmla="*/ 232 h 232"/>
                    <a:gd name="T48" fmla="*/ 141 w 195"/>
                    <a:gd name="T49" fmla="*/ 226 h 232"/>
                    <a:gd name="T50" fmla="*/ 130 w 195"/>
                    <a:gd name="T51" fmla="*/ 209 h 232"/>
                    <a:gd name="T52" fmla="*/ 127 w 195"/>
                    <a:gd name="T53" fmla="*/ 192 h 232"/>
                    <a:gd name="T54" fmla="*/ 113 w 195"/>
                    <a:gd name="T55" fmla="*/ 178 h 232"/>
                    <a:gd name="T56" fmla="*/ 102 w 195"/>
                    <a:gd name="T57" fmla="*/ 153 h 232"/>
                    <a:gd name="T58" fmla="*/ 96 w 195"/>
                    <a:gd name="T59" fmla="*/ 131 h 232"/>
                    <a:gd name="T60" fmla="*/ 83 w 195"/>
                    <a:gd name="T61" fmla="*/ 113 h 232"/>
                    <a:gd name="T62" fmla="*/ 61 w 195"/>
                    <a:gd name="T63" fmla="*/ 97 h 232"/>
                    <a:gd name="T64" fmla="*/ 23 w 195"/>
                    <a:gd name="T65" fmla="*/ 71 h 232"/>
                    <a:gd name="T66" fmla="*/ 5 w 195"/>
                    <a:gd name="T67" fmla="*/ 42 h 232"/>
                    <a:gd name="T68" fmla="*/ 0 w 195"/>
                    <a:gd name="T69" fmla="*/ 41 h 232"/>
                    <a:gd name="T70" fmla="*/ 0 w 195"/>
                    <a:gd name="T71" fmla="*/ 15 h 232"/>
                    <a:gd name="T72" fmla="*/ 9 w 195"/>
                    <a:gd name="T73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5" h="232">
                      <a:moveTo>
                        <a:pt x="9" y="0"/>
                      </a:moveTo>
                      <a:lnTo>
                        <a:pt x="38" y="6"/>
                      </a:lnTo>
                      <a:lnTo>
                        <a:pt x="59" y="26"/>
                      </a:lnTo>
                      <a:lnTo>
                        <a:pt x="76" y="50"/>
                      </a:lnTo>
                      <a:lnTo>
                        <a:pt x="94" y="78"/>
                      </a:lnTo>
                      <a:lnTo>
                        <a:pt x="107" y="104"/>
                      </a:lnTo>
                      <a:lnTo>
                        <a:pt x="115" y="127"/>
                      </a:lnTo>
                      <a:lnTo>
                        <a:pt x="125" y="144"/>
                      </a:lnTo>
                      <a:lnTo>
                        <a:pt x="141" y="155"/>
                      </a:lnTo>
                      <a:lnTo>
                        <a:pt x="160" y="155"/>
                      </a:lnTo>
                      <a:lnTo>
                        <a:pt x="181" y="153"/>
                      </a:lnTo>
                      <a:lnTo>
                        <a:pt x="195" y="162"/>
                      </a:lnTo>
                      <a:lnTo>
                        <a:pt x="195" y="171"/>
                      </a:lnTo>
                      <a:lnTo>
                        <a:pt x="179" y="176"/>
                      </a:lnTo>
                      <a:lnTo>
                        <a:pt x="162" y="173"/>
                      </a:lnTo>
                      <a:lnTo>
                        <a:pt x="160" y="183"/>
                      </a:lnTo>
                      <a:lnTo>
                        <a:pt x="169" y="192"/>
                      </a:lnTo>
                      <a:lnTo>
                        <a:pt x="184" y="197"/>
                      </a:lnTo>
                      <a:lnTo>
                        <a:pt x="189" y="205"/>
                      </a:lnTo>
                      <a:lnTo>
                        <a:pt x="184" y="215"/>
                      </a:lnTo>
                      <a:lnTo>
                        <a:pt x="173" y="215"/>
                      </a:lnTo>
                      <a:lnTo>
                        <a:pt x="162" y="207"/>
                      </a:lnTo>
                      <a:lnTo>
                        <a:pt x="173" y="218"/>
                      </a:lnTo>
                      <a:lnTo>
                        <a:pt x="163" y="232"/>
                      </a:lnTo>
                      <a:lnTo>
                        <a:pt x="141" y="226"/>
                      </a:lnTo>
                      <a:lnTo>
                        <a:pt x="130" y="209"/>
                      </a:lnTo>
                      <a:lnTo>
                        <a:pt x="127" y="192"/>
                      </a:lnTo>
                      <a:lnTo>
                        <a:pt x="113" y="178"/>
                      </a:lnTo>
                      <a:lnTo>
                        <a:pt x="102" y="153"/>
                      </a:lnTo>
                      <a:lnTo>
                        <a:pt x="96" y="131"/>
                      </a:lnTo>
                      <a:lnTo>
                        <a:pt x="83" y="113"/>
                      </a:lnTo>
                      <a:lnTo>
                        <a:pt x="61" y="97"/>
                      </a:lnTo>
                      <a:lnTo>
                        <a:pt x="23" y="71"/>
                      </a:lnTo>
                      <a:lnTo>
                        <a:pt x="5" y="42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4" name="Freeform 30"/>
                <p:cNvSpPr>
                  <a:spLocks/>
                </p:cNvSpPr>
                <p:nvPr/>
              </p:nvSpPr>
              <p:spPr bwMode="auto">
                <a:xfrm>
                  <a:off x="3219" y="2171"/>
                  <a:ext cx="330" cy="224"/>
                </a:xfrm>
                <a:custGeom>
                  <a:avLst/>
                  <a:gdLst>
                    <a:gd name="T0" fmla="*/ 264 w 330"/>
                    <a:gd name="T1" fmla="*/ 34 h 224"/>
                    <a:gd name="T2" fmla="*/ 282 w 330"/>
                    <a:gd name="T3" fmla="*/ 11 h 224"/>
                    <a:gd name="T4" fmla="*/ 299 w 330"/>
                    <a:gd name="T5" fmla="*/ 0 h 224"/>
                    <a:gd name="T6" fmla="*/ 319 w 330"/>
                    <a:gd name="T7" fmla="*/ 0 h 224"/>
                    <a:gd name="T8" fmla="*/ 330 w 330"/>
                    <a:gd name="T9" fmla="*/ 25 h 224"/>
                    <a:gd name="T10" fmla="*/ 315 w 330"/>
                    <a:gd name="T11" fmla="*/ 50 h 224"/>
                    <a:gd name="T12" fmla="*/ 301 w 330"/>
                    <a:gd name="T13" fmla="*/ 66 h 224"/>
                    <a:gd name="T14" fmla="*/ 267 w 330"/>
                    <a:gd name="T15" fmla="*/ 85 h 224"/>
                    <a:gd name="T16" fmla="*/ 241 w 330"/>
                    <a:gd name="T17" fmla="*/ 101 h 224"/>
                    <a:gd name="T18" fmla="*/ 215 w 330"/>
                    <a:gd name="T19" fmla="*/ 125 h 224"/>
                    <a:gd name="T20" fmla="*/ 191 w 330"/>
                    <a:gd name="T21" fmla="*/ 147 h 224"/>
                    <a:gd name="T22" fmla="*/ 167 w 330"/>
                    <a:gd name="T23" fmla="*/ 164 h 224"/>
                    <a:gd name="T24" fmla="*/ 136 w 330"/>
                    <a:gd name="T25" fmla="*/ 178 h 224"/>
                    <a:gd name="T26" fmla="*/ 105 w 330"/>
                    <a:gd name="T27" fmla="*/ 190 h 224"/>
                    <a:gd name="T28" fmla="*/ 74 w 330"/>
                    <a:gd name="T29" fmla="*/ 196 h 224"/>
                    <a:gd name="T30" fmla="*/ 58 w 330"/>
                    <a:gd name="T31" fmla="*/ 209 h 224"/>
                    <a:gd name="T32" fmla="*/ 37 w 330"/>
                    <a:gd name="T33" fmla="*/ 222 h 224"/>
                    <a:gd name="T34" fmla="*/ 20 w 330"/>
                    <a:gd name="T35" fmla="*/ 224 h 224"/>
                    <a:gd name="T36" fmla="*/ 5 w 330"/>
                    <a:gd name="T37" fmla="*/ 218 h 224"/>
                    <a:gd name="T38" fmla="*/ 0 w 330"/>
                    <a:gd name="T39" fmla="*/ 201 h 224"/>
                    <a:gd name="T40" fmla="*/ 6 w 330"/>
                    <a:gd name="T41" fmla="*/ 182 h 224"/>
                    <a:gd name="T42" fmla="*/ 16 w 330"/>
                    <a:gd name="T43" fmla="*/ 172 h 224"/>
                    <a:gd name="T44" fmla="*/ 32 w 330"/>
                    <a:gd name="T45" fmla="*/ 161 h 224"/>
                    <a:gd name="T46" fmla="*/ 47 w 330"/>
                    <a:gd name="T47" fmla="*/ 161 h 224"/>
                    <a:gd name="T48" fmla="*/ 63 w 330"/>
                    <a:gd name="T49" fmla="*/ 168 h 224"/>
                    <a:gd name="T50" fmla="*/ 84 w 330"/>
                    <a:gd name="T51" fmla="*/ 168 h 224"/>
                    <a:gd name="T52" fmla="*/ 78 w 330"/>
                    <a:gd name="T53" fmla="*/ 170 h 224"/>
                    <a:gd name="T54" fmla="*/ 110 w 330"/>
                    <a:gd name="T55" fmla="*/ 164 h 224"/>
                    <a:gd name="T56" fmla="*/ 136 w 330"/>
                    <a:gd name="T57" fmla="*/ 152 h 224"/>
                    <a:gd name="T58" fmla="*/ 160 w 330"/>
                    <a:gd name="T59" fmla="*/ 140 h 224"/>
                    <a:gd name="T60" fmla="*/ 179 w 330"/>
                    <a:gd name="T61" fmla="*/ 123 h 224"/>
                    <a:gd name="T62" fmla="*/ 200 w 330"/>
                    <a:gd name="T63" fmla="*/ 102 h 224"/>
                    <a:gd name="T64" fmla="*/ 220 w 330"/>
                    <a:gd name="T65" fmla="*/ 80 h 224"/>
                    <a:gd name="T66" fmla="*/ 236 w 330"/>
                    <a:gd name="T67" fmla="*/ 59 h 224"/>
                    <a:gd name="T68" fmla="*/ 251 w 330"/>
                    <a:gd name="T69" fmla="*/ 45 h 224"/>
                    <a:gd name="T70" fmla="*/ 264 w 330"/>
                    <a:gd name="T71" fmla="*/ 3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0" h="224">
                      <a:moveTo>
                        <a:pt x="264" y="34"/>
                      </a:moveTo>
                      <a:lnTo>
                        <a:pt x="282" y="11"/>
                      </a:lnTo>
                      <a:lnTo>
                        <a:pt x="299" y="0"/>
                      </a:lnTo>
                      <a:lnTo>
                        <a:pt x="319" y="0"/>
                      </a:lnTo>
                      <a:lnTo>
                        <a:pt x="330" y="25"/>
                      </a:lnTo>
                      <a:lnTo>
                        <a:pt x="315" y="50"/>
                      </a:lnTo>
                      <a:lnTo>
                        <a:pt x="301" y="66"/>
                      </a:lnTo>
                      <a:lnTo>
                        <a:pt x="267" y="85"/>
                      </a:lnTo>
                      <a:lnTo>
                        <a:pt x="241" y="101"/>
                      </a:lnTo>
                      <a:lnTo>
                        <a:pt x="215" y="125"/>
                      </a:lnTo>
                      <a:lnTo>
                        <a:pt x="191" y="147"/>
                      </a:lnTo>
                      <a:lnTo>
                        <a:pt x="167" y="164"/>
                      </a:lnTo>
                      <a:lnTo>
                        <a:pt x="136" y="178"/>
                      </a:lnTo>
                      <a:lnTo>
                        <a:pt x="105" y="190"/>
                      </a:lnTo>
                      <a:lnTo>
                        <a:pt x="74" y="196"/>
                      </a:lnTo>
                      <a:lnTo>
                        <a:pt x="58" y="209"/>
                      </a:lnTo>
                      <a:lnTo>
                        <a:pt x="37" y="222"/>
                      </a:lnTo>
                      <a:lnTo>
                        <a:pt x="20" y="224"/>
                      </a:lnTo>
                      <a:lnTo>
                        <a:pt x="5" y="218"/>
                      </a:lnTo>
                      <a:lnTo>
                        <a:pt x="0" y="201"/>
                      </a:lnTo>
                      <a:lnTo>
                        <a:pt x="6" y="182"/>
                      </a:lnTo>
                      <a:lnTo>
                        <a:pt x="16" y="172"/>
                      </a:lnTo>
                      <a:lnTo>
                        <a:pt x="32" y="161"/>
                      </a:lnTo>
                      <a:lnTo>
                        <a:pt x="47" y="161"/>
                      </a:lnTo>
                      <a:lnTo>
                        <a:pt x="63" y="168"/>
                      </a:lnTo>
                      <a:lnTo>
                        <a:pt x="84" y="168"/>
                      </a:lnTo>
                      <a:lnTo>
                        <a:pt x="78" y="170"/>
                      </a:lnTo>
                      <a:lnTo>
                        <a:pt x="110" y="164"/>
                      </a:lnTo>
                      <a:lnTo>
                        <a:pt x="136" y="152"/>
                      </a:lnTo>
                      <a:lnTo>
                        <a:pt x="160" y="140"/>
                      </a:lnTo>
                      <a:lnTo>
                        <a:pt x="179" y="123"/>
                      </a:lnTo>
                      <a:lnTo>
                        <a:pt x="200" y="102"/>
                      </a:lnTo>
                      <a:lnTo>
                        <a:pt x="220" y="80"/>
                      </a:lnTo>
                      <a:lnTo>
                        <a:pt x="236" y="59"/>
                      </a:lnTo>
                      <a:lnTo>
                        <a:pt x="251" y="45"/>
                      </a:lnTo>
                      <a:lnTo>
                        <a:pt x="264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5" name="Freeform 31"/>
                <p:cNvSpPr>
                  <a:spLocks/>
                </p:cNvSpPr>
                <p:nvPr/>
              </p:nvSpPr>
              <p:spPr bwMode="auto">
                <a:xfrm>
                  <a:off x="3539" y="2373"/>
                  <a:ext cx="92" cy="319"/>
                </a:xfrm>
                <a:custGeom>
                  <a:avLst/>
                  <a:gdLst>
                    <a:gd name="T0" fmla="*/ 12 w 92"/>
                    <a:gd name="T1" fmla="*/ 45 h 319"/>
                    <a:gd name="T2" fmla="*/ 6 w 92"/>
                    <a:gd name="T3" fmla="*/ 23 h 319"/>
                    <a:gd name="T4" fmla="*/ 19 w 92"/>
                    <a:gd name="T5" fmla="*/ 4 h 319"/>
                    <a:gd name="T6" fmla="*/ 41 w 92"/>
                    <a:gd name="T7" fmla="*/ 0 h 319"/>
                    <a:gd name="T8" fmla="*/ 58 w 92"/>
                    <a:gd name="T9" fmla="*/ 7 h 319"/>
                    <a:gd name="T10" fmla="*/ 66 w 92"/>
                    <a:gd name="T11" fmla="*/ 23 h 319"/>
                    <a:gd name="T12" fmla="*/ 74 w 92"/>
                    <a:gd name="T13" fmla="*/ 57 h 319"/>
                    <a:gd name="T14" fmla="*/ 81 w 92"/>
                    <a:gd name="T15" fmla="*/ 92 h 319"/>
                    <a:gd name="T16" fmla="*/ 85 w 92"/>
                    <a:gd name="T17" fmla="*/ 122 h 319"/>
                    <a:gd name="T18" fmla="*/ 85 w 92"/>
                    <a:gd name="T19" fmla="*/ 144 h 319"/>
                    <a:gd name="T20" fmla="*/ 77 w 92"/>
                    <a:gd name="T21" fmla="*/ 159 h 319"/>
                    <a:gd name="T22" fmla="*/ 64 w 92"/>
                    <a:gd name="T23" fmla="*/ 171 h 319"/>
                    <a:gd name="T24" fmla="*/ 45 w 92"/>
                    <a:gd name="T25" fmla="*/ 191 h 319"/>
                    <a:gd name="T26" fmla="*/ 34 w 92"/>
                    <a:gd name="T27" fmla="*/ 212 h 319"/>
                    <a:gd name="T28" fmla="*/ 32 w 92"/>
                    <a:gd name="T29" fmla="*/ 231 h 319"/>
                    <a:gd name="T30" fmla="*/ 40 w 92"/>
                    <a:gd name="T31" fmla="*/ 251 h 319"/>
                    <a:gd name="T32" fmla="*/ 56 w 92"/>
                    <a:gd name="T33" fmla="*/ 268 h 319"/>
                    <a:gd name="T34" fmla="*/ 81 w 92"/>
                    <a:gd name="T35" fmla="*/ 286 h 319"/>
                    <a:gd name="T36" fmla="*/ 92 w 92"/>
                    <a:gd name="T37" fmla="*/ 294 h 319"/>
                    <a:gd name="T38" fmla="*/ 92 w 92"/>
                    <a:gd name="T39" fmla="*/ 298 h 319"/>
                    <a:gd name="T40" fmla="*/ 92 w 92"/>
                    <a:gd name="T41" fmla="*/ 305 h 319"/>
                    <a:gd name="T42" fmla="*/ 77 w 92"/>
                    <a:gd name="T43" fmla="*/ 317 h 319"/>
                    <a:gd name="T44" fmla="*/ 51 w 92"/>
                    <a:gd name="T45" fmla="*/ 319 h 319"/>
                    <a:gd name="T46" fmla="*/ 38 w 92"/>
                    <a:gd name="T47" fmla="*/ 308 h 319"/>
                    <a:gd name="T48" fmla="*/ 24 w 92"/>
                    <a:gd name="T49" fmla="*/ 284 h 319"/>
                    <a:gd name="T50" fmla="*/ 8 w 92"/>
                    <a:gd name="T51" fmla="*/ 249 h 319"/>
                    <a:gd name="T52" fmla="*/ 0 w 92"/>
                    <a:gd name="T53" fmla="*/ 220 h 319"/>
                    <a:gd name="T54" fmla="*/ 1 w 92"/>
                    <a:gd name="T55" fmla="*/ 205 h 319"/>
                    <a:gd name="T56" fmla="*/ 12 w 92"/>
                    <a:gd name="T57" fmla="*/ 191 h 319"/>
                    <a:gd name="T58" fmla="*/ 27 w 92"/>
                    <a:gd name="T59" fmla="*/ 169 h 319"/>
                    <a:gd name="T60" fmla="*/ 46 w 92"/>
                    <a:gd name="T61" fmla="*/ 150 h 319"/>
                    <a:gd name="T62" fmla="*/ 55 w 92"/>
                    <a:gd name="T63" fmla="*/ 138 h 319"/>
                    <a:gd name="T64" fmla="*/ 56 w 92"/>
                    <a:gd name="T65" fmla="*/ 127 h 319"/>
                    <a:gd name="T66" fmla="*/ 43 w 92"/>
                    <a:gd name="T67" fmla="*/ 106 h 319"/>
                    <a:gd name="T68" fmla="*/ 31 w 92"/>
                    <a:gd name="T69" fmla="*/ 86 h 319"/>
                    <a:gd name="T70" fmla="*/ 17 w 92"/>
                    <a:gd name="T71" fmla="*/ 62 h 319"/>
                    <a:gd name="T72" fmla="*/ 12 w 92"/>
                    <a:gd name="T73" fmla="*/ 4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2" h="319">
                      <a:moveTo>
                        <a:pt x="12" y="45"/>
                      </a:moveTo>
                      <a:lnTo>
                        <a:pt x="6" y="23"/>
                      </a:lnTo>
                      <a:lnTo>
                        <a:pt x="19" y="4"/>
                      </a:lnTo>
                      <a:lnTo>
                        <a:pt x="41" y="0"/>
                      </a:lnTo>
                      <a:lnTo>
                        <a:pt x="58" y="7"/>
                      </a:lnTo>
                      <a:lnTo>
                        <a:pt x="66" y="23"/>
                      </a:lnTo>
                      <a:lnTo>
                        <a:pt x="74" y="57"/>
                      </a:lnTo>
                      <a:lnTo>
                        <a:pt x="81" y="92"/>
                      </a:lnTo>
                      <a:lnTo>
                        <a:pt x="85" y="122"/>
                      </a:lnTo>
                      <a:lnTo>
                        <a:pt x="85" y="144"/>
                      </a:lnTo>
                      <a:lnTo>
                        <a:pt x="77" y="159"/>
                      </a:lnTo>
                      <a:lnTo>
                        <a:pt x="64" y="171"/>
                      </a:lnTo>
                      <a:lnTo>
                        <a:pt x="45" y="191"/>
                      </a:lnTo>
                      <a:lnTo>
                        <a:pt x="34" y="212"/>
                      </a:lnTo>
                      <a:lnTo>
                        <a:pt x="32" y="231"/>
                      </a:lnTo>
                      <a:lnTo>
                        <a:pt x="40" y="251"/>
                      </a:lnTo>
                      <a:lnTo>
                        <a:pt x="56" y="268"/>
                      </a:lnTo>
                      <a:lnTo>
                        <a:pt x="81" y="286"/>
                      </a:lnTo>
                      <a:lnTo>
                        <a:pt x="92" y="294"/>
                      </a:lnTo>
                      <a:lnTo>
                        <a:pt x="92" y="298"/>
                      </a:lnTo>
                      <a:lnTo>
                        <a:pt x="92" y="305"/>
                      </a:lnTo>
                      <a:lnTo>
                        <a:pt x="77" y="317"/>
                      </a:lnTo>
                      <a:lnTo>
                        <a:pt x="51" y="319"/>
                      </a:lnTo>
                      <a:lnTo>
                        <a:pt x="38" y="308"/>
                      </a:lnTo>
                      <a:lnTo>
                        <a:pt x="24" y="284"/>
                      </a:lnTo>
                      <a:lnTo>
                        <a:pt x="8" y="249"/>
                      </a:lnTo>
                      <a:lnTo>
                        <a:pt x="0" y="220"/>
                      </a:lnTo>
                      <a:lnTo>
                        <a:pt x="1" y="205"/>
                      </a:lnTo>
                      <a:lnTo>
                        <a:pt x="12" y="191"/>
                      </a:lnTo>
                      <a:lnTo>
                        <a:pt x="27" y="169"/>
                      </a:lnTo>
                      <a:lnTo>
                        <a:pt x="46" y="150"/>
                      </a:lnTo>
                      <a:lnTo>
                        <a:pt x="55" y="138"/>
                      </a:lnTo>
                      <a:lnTo>
                        <a:pt x="56" y="127"/>
                      </a:lnTo>
                      <a:lnTo>
                        <a:pt x="43" y="106"/>
                      </a:lnTo>
                      <a:lnTo>
                        <a:pt x="31" y="86"/>
                      </a:lnTo>
                      <a:lnTo>
                        <a:pt x="17" y="62"/>
                      </a:lnTo>
                      <a:lnTo>
                        <a:pt x="12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6" name="Freeform 32"/>
                <p:cNvSpPr>
                  <a:spLocks/>
                </p:cNvSpPr>
                <p:nvPr/>
              </p:nvSpPr>
              <p:spPr bwMode="auto">
                <a:xfrm>
                  <a:off x="3416" y="2346"/>
                  <a:ext cx="116" cy="348"/>
                </a:xfrm>
                <a:custGeom>
                  <a:avLst/>
                  <a:gdLst>
                    <a:gd name="T0" fmla="*/ 44 w 116"/>
                    <a:gd name="T1" fmla="*/ 47 h 348"/>
                    <a:gd name="T2" fmla="*/ 65 w 116"/>
                    <a:gd name="T3" fmla="*/ 16 h 348"/>
                    <a:gd name="T4" fmla="*/ 82 w 116"/>
                    <a:gd name="T5" fmla="*/ 0 h 348"/>
                    <a:gd name="T6" fmla="*/ 105 w 116"/>
                    <a:gd name="T7" fmla="*/ 0 h 348"/>
                    <a:gd name="T8" fmla="*/ 116 w 116"/>
                    <a:gd name="T9" fmla="*/ 20 h 348"/>
                    <a:gd name="T10" fmla="*/ 115 w 116"/>
                    <a:gd name="T11" fmla="*/ 43 h 348"/>
                    <a:gd name="T12" fmla="*/ 101 w 116"/>
                    <a:gd name="T13" fmla="*/ 60 h 348"/>
                    <a:gd name="T14" fmla="*/ 75 w 116"/>
                    <a:gd name="T15" fmla="*/ 81 h 348"/>
                    <a:gd name="T16" fmla="*/ 61 w 116"/>
                    <a:gd name="T17" fmla="*/ 100 h 348"/>
                    <a:gd name="T18" fmla="*/ 51 w 116"/>
                    <a:gd name="T19" fmla="*/ 118 h 348"/>
                    <a:gd name="T20" fmla="*/ 46 w 116"/>
                    <a:gd name="T21" fmla="*/ 135 h 348"/>
                    <a:gd name="T22" fmla="*/ 48 w 116"/>
                    <a:gd name="T23" fmla="*/ 155 h 348"/>
                    <a:gd name="T24" fmla="*/ 56 w 116"/>
                    <a:gd name="T25" fmla="*/ 179 h 348"/>
                    <a:gd name="T26" fmla="*/ 70 w 116"/>
                    <a:gd name="T27" fmla="*/ 202 h 348"/>
                    <a:gd name="T28" fmla="*/ 84 w 116"/>
                    <a:gd name="T29" fmla="*/ 225 h 348"/>
                    <a:gd name="T30" fmla="*/ 92 w 116"/>
                    <a:gd name="T31" fmla="*/ 244 h 348"/>
                    <a:gd name="T32" fmla="*/ 92 w 116"/>
                    <a:gd name="T33" fmla="*/ 261 h 348"/>
                    <a:gd name="T34" fmla="*/ 86 w 116"/>
                    <a:gd name="T35" fmla="*/ 279 h 348"/>
                    <a:gd name="T36" fmla="*/ 70 w 116"/>
                    <a:gd name="T37" fmla="*/ 305 h 348"/>
                    <a:gd name="T38" fmla="*/ 48 w 116"/>
                    <a:gd name="T39" fmla="*/ 333 h 348"/>
                    <a:gd name="T40" fmla="*/ 39 w 116"/>
                    <a:gd name="T41" fmla="*/ 348 h 348"/>
                    <a:gd name="T42" fmla="*/ 23 w 116"/>
                    <a:gd name="T43" fmla="*/ 348 h 348"/>
                    <a:gd name="T44" fmla="*/ 6 w 116"/>
                    <a:gd name="T45" fmla="*/ 335 h 348"/>
                    <a:gd name="T46" fmla="*/ 0 w 116"/>
                    <a:gd name="T47" fmla="*/ 317 h 348"/>
                    <a:gd name="T48" fmla="*/ 13 w 116"/>
                    <a:gd name="T49" fmla="*/ 303 h 348"/>
                    <a:gd name="T50" fmla="*/ 37 w 116"/>
                    <a:gd name="T51" fmla="*/ 290 h 348"/>
                    <a:gd name="T52" fmla="*/ 51 w 116"/>
                    <a:gd name="T53" fmla="*/ 267 h 348"/>
                    <a:gd name="T54" fmla="*/ 60 w 116"/>
                    <a:gd name="T55" fmla="*/ 254 h 348"/>
                    <a:gd name="T56" fmla="*/ 61 w 116"/>
                    <a:gd name="T57" fmla="*/ 239 h 348"/>
                    <a:gd name="T58" fmla="*/ 56 w 116"/>
                    <a:gd name="T59" fmla="*/ 240 h 348"/>
                    <a:gd name="T60" fmla="*/ 56 w 116"/>
                    <a:gd name="T61" fmla="*/ 230 h 348"/>
                    <a:gd name="T62" fmla="*/ 46 w 116"/>
                    <a:gd name="T63" fmla="*/ 214 h 348"/>
                    <a:gd name="T64" fmla="*/ 32 w 116"/>
                    <a:gd name="T65" fmla="*/ 193 h 348"/>
                    <a:gd name="T66" fmla="*/ 23 w 116"/>
                    <a:gd name="T67" fmla="*/ 172 h 348"/>
                    <a:gd name="T68" fmla="*/ 16 w 116"/>
                    <a:gd name="T69" fmla="*/ 155 h 348"/>
                    <a:gd name="T70" fmla="*/ 16 w 116"/>
                    <a:gd name="T71" fmla="*/ 135 h 348"/>
                    <a:gd name="T72" fmla="*/ 20 w 116"/>
                    <a:gd name="T73" fmla="*/ 113 h 348"/>
                    <a:gd name="T74" fmla="*/ 27 w 116"/>
                    <a:gd name="T75" fmla="*/ 83 h 348"/>
                    <a:gd name="T76" fmla="*/ 35 w 116"/>
                    <a:gd name="T77" fmla="*/ 60 h 348"/>
                    <a:gd name="T78" fmla="*/ 44 w 116"/>
                    <a:gd name="T79" fmla="*/ 47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6" h="348">
                      <a:moveTo>
                        <a:pt x="44" y="47"/>
                      </a:moveTo>
                      <a:lnTo>
                        <a:pt x="65" y="16"/>
                      </a:lnTo>
                      <a:lnTo>
                        <a:pt x="82" y="0"/>
                      </a:lnTo>
                      <a:lnTo>
                        <a:pt x="105" y="0"/>
                      </a:lnTo>
                      <a:lnTo>
                        <a:pt x="116" y="20"/>
                      </a:lnTo>
                      <a:lnTo>
                        <a:pt x="115" y="43"/>
                      </a:lnTo>
                      <a:lnTo>
                        <a:pt x="101" y="60"/>
                      </a:lnTo>
                      <a:lnTo>
                        <a:pt x="75" y="81"/>
                      </a:lnTo>
                      <a:lnTo>
                        <a:pt x="61" y="100"/>
                      </a:lnTo>
                      <a:lnTo>
                        <a:pt x="51" y="118"/>
                      </a:lnTo>
                      <a:lnTo>
                        <a:pt x="46" y="135"/>
                      </a:lnTo>
                      <a:lnTo>
                        <a:pt x="48" y="155"/>
                      </a:lnTo>
                      <a:lnTo>
                        <a:pt x="56" y="179"/>
                      </a:lnTo>
                      <a:lnTo>
                        <a:pt x="70" y="202"/>
                      </a:lnTo>
                      <a:lnTo>
                        <a:pt x="84" y="225"/>
                      </a:lnTo>
                      <a:lnTo>
                        <a:pt x="92" y="244"/>
                      </a:lnTo>
                      <a:lnTo>
                        <a:pt x="92" y="261"/>
                      </a:lnTo>
                      <a:lnTo>
                        <a:pt x="86" y="279"/>
                      </a:lnTo>
                      <a:lnTo>
                        <a:pt x="70" y="305"/>
                      </a:lnTo>
                      <a:lnTo>
                        <a:pt x="48" y="333"/>
                      </a:lnTo>
                      <a:lnTo>
                        <a:pt x="39" y="348"/>
                      </a:lnTo>
                      <a:lnTo>
                        <a:pt x="23" y="348"/>
                      </a:lnTo>
                      <a:lnTo>
                        <a:pt x="6" y="335"/>
                      </a:lnTo>
                      <a:lnTo>
                        <a:pt x="0" y="317"/>
                      </a:lnTo>
                      <a:lnTo>
                        <a:pt x="13" y="303"/>
                      </a:lnTo>
                      <a:lnTo>
                        <a:pt x="37" y="290"/>
                      </a:lnTo>
                      <a:lnTo>
                        <a:pt x="51" y="267"/>
                      </a:lnTo>
                      <a:lnTo>
                        <a:pt x="60" y="254"/>
                      </a:lnTo>
                      <a:lnTo>
                        <a:pt x="61" y="239"/>
                      </a:lnTo>
                      <a:lnTo>
                        <a:pt x="56" y="240"/>
                      </a:lnTo>
                      <a:lnTo>
                        <a:pt x="56" y="230"/>
                      </a:lnTo>
                      <a:lnTo>
                        <a:pt x="46" y="214"/>
                      </a:lnTo>
                      <a:lnTo>
                        <a:pt x="32" y="193"/>
                      </a:lnTo>
                      <a:lnTo>
                        <a:pt x="23" y="172"/>
                      </a:lnTo>
                      <a:lnTo>
                        <a:pt x="16" y="155"/>
                      </a:lnTo>
                      <a:lnTo>
                        <a:pt x="16" y="135"/>
                      </a:lnTo>
                      <a:lnTo>
                        <a:pt x="20" y="113"/>
                      </a:lnTo>
                      <a:lnTo>
                        <a:pt x="27" y="83"/>
                      </a:lnTo>
                      <a:lnTo>
                        <a:pt x="35" y="60"/>
                      </a:lnTo>
                      <a:lnTo>
                        <a:pt x="44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210" name="Group 40"/>
              <p:cNvGrpSpPr>
                <a:grpSpLocks/>
              </p:cNvGrpSpPr>
              <p:nvPr/>
            </p:nvGrpSpPr>
            <p:grpSpPr bwMode="auto">
              <a:xfrm>
                <a:off x="4510088" y="3300413"/>
                <a:ext cx="701675" cy="963613"/>
                <a:chOff x="2841" y="2079"/>
                <a:chExt cx="442" cy="607"/>
              </a:xfrm>
              <a:solidFill>
                <a:schemeClr val="bg1"/>
              </a:solidFill>
            </p:grpSpPr>
            <p:sp>
              <p:nvSpPr>
                <p:cNvPr id="225" name="Freeform 34"/>
                <p:cNvSpPr>
                  <a:spLocks/>
                </p:cNvSpPr>
                <p:nvPr/>
              </p:nvSpPr>
              <p:spPr bwMode="auto">
                <a:xfrm>
                  <a:off x="2964" y="2168"/>
                  <a:ext cx="148" cy="152"/>
                </a:xfrm>
                <a:custGeom>
                  <a:avLst/>
                  <a:gdLst>
                    <a:gd name="T0" fmla="*/ 62 w 148"/>
                    <a:gd name="T1" fmla="*/ 36 h 152"/>
                    <a:gd name="T2" fmla="*/ 76 w 148"/>
                    <a:gd name="T3" fmla="*/ 26 h 152"/>
                    <a:gd name="T4" fmla="*/ 100 w 148"/>
                    <a:gd name="T5" fmla="*/ 22 h 152"/>
                    <a:gd name="T6" fmla="*/ 117 w 148"/>
                    <a:gd name="T7" fmla="*/ 24 h 152"/>
                    <a:gd name="T8" fmla="*/ 132 w 148"/>
                    <a:gd name="T9" fmla="*/ 36 h 152"/>
                    <a:gd name="T10" fmla="*/ 143 w 148"/>
                    <a:gd name="T11" fmla="*/ 53 h 152"/>
                    <a:gd name="T12" fmla="*/ 148 w 148"/>
                    <a:gd name="T13" fmla="*/ 78 h 152"/>
                    <a:gd name="T14" fmla="*/ 147 w 148"/>
                    <a:gd name="T15" fmla="*/ 102 h 152"/>
                    <a:gd name="T16" fmla="*/ 137 w 148"/>
                    <a:gd name="T17" fmla="*/ 123 h 152"/>
                    <a:gd name="T18" fmla="*/ 126 w 148"/>
                    <a:gd name="T19" fmla="*/ 139 h 152"/>
                    <a:gd name="T20" fmla="*/ 105 w 148"/>
                    <a:gd name="T21" fmla="*/ 149 h 152"/>
                    <a:gd name="T22" fmla="*/ 85 w 148"/>
                    <a:gd name="T23" fmla="*/ 152 h 152"/>
                    <a:gd name="T24" fmla="*/ 64 w 148"/>
                    <a:gd name="T25" fmla="*/ 147 h 152"/>
                    <a:gd name="T26" fmla="*/ 50 w 148"/>
                    <a:gd name="T27" fmla="*/ 130 h 152"/>
                    <a:gd name="T28" fmla="*/ 45 w 148"/>
                    <a:gd name="T29" fmla="*/ 113 h 152"/>
                    <a:gd name="T30" fmla="*/ 42 w 148"/>
                    <a:gd name="T31" fmla="*/ 95 h 152"/>
                    <a:gd name="T32" fmla="*/ 41 w 148"/>
                    <a:gd name="T33" fmla="*/ 71 h 152"/>
                    <a:gd name="T34" fmla="*/ 45 w 148"/>
                    <a:gd name="T35" fmla="*/ 55 h 152"/>
                    <a:gd name="T36" fmla="*/ 29 w 148"/>
                    <a:gd name="T37" fmla="*/ 41 h 152"/>
                    <a:gd name="T38" fmla="*/ 11 w 148"/>
                    <a:gd name="T39" fmla="*/ 31 h 152"/>
                    <a:gd name="T40" fmla="*/ 0 w 148"/>
                    <a:gd name="T41" fmla="*/ 20 h 152"/>
                    <a:gd name="T42" fmla="*/ 1 w 148"/>
                    <a:gd name="T43" fmla="*/ 6 h 152"/>
                    <a:gd name="T44" fmla="*/ 10 w 148"/>
                    <a:gd name="T45" fmla="*/ 0 h 152"/>
                    <a:gd name="T46" fmla="*/ 25 w 148"/>
                    <a:gd name="T47" fmla="*/ 1 h 152"/>
                    <a:gd name="T48" fmla="*/ 41 w 148"/>
                    <a:gd name="T49" fmla="*/ 11 h 152"/>
                    <a:gd name="T50" fmla="*/ 51 w 148"/>
                    <a:gd name="T51" fmla="*/ 27 h 152"/>
                    <a:gd name="T52" fmla="*/ 62 w 148"/>
                    <a:gd name="T53" fmla="*/ 3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8" h="152">
                      <a:moveTo>
                        <a:pt x="62" y="36"/>
                      </a:moveTo>
                      <a:lnTo>
                        <a:pt x="76" y="26"/>
                      </a:lnTo>
                      <a:lnTo>
                        <a:pt x="100" y="22"/>
                      </a:lnTo>
                      <a:lnTo>
                        <a:pt x="117" y="24"/>
                      </a:lnTo>
                      <a:lnTo>
                        <a:pt x="132" y="36"/>
                      </a:lnTo>
                      <a:lnTo>
                        <a:pt x="143" y="53"/>
                      </a:lnTo>
                      <a:lnTo>
                        <a:pt x="148" y="78"/>
                      </a:lnTo>
                      <a:lnTo>
                        <a:pt x="147" y="102"/>
                      </a:lnTo>
                      <a:lnTo>
                        <a:pt x="137" y="123"/>
                      </a:lnTo>
                      <a:lnTo>
                        <a:pt x="126" y="139"/>
                      </a:lnTo>
                      <a:lnTo>
                        <a:pt x="105" y="149"/>
                      </a:lnTo>
                      <a:lnTo>
                        <a:pt x="85" y="152"/>
                      </a:lnTo>
                      <a:lnTo>
                        <a:pt x="64" y="147"/>
                      </a:lnTo>
                      <a:lnTo>
                        <a:pt x="50" y="130"/>
                      </a:lnTo>
                      <a:lnTo>
                        <a:pt x="45" y="113"/>
                      </a:lnTo>
                      <a:lnTo>
                        <a:pt x="42" y="95"/>
                      </a:lnTo>
                      <a:lnTo>
                        <a:pt x="41" y="71"/>
                      </a:lnTo>
                      <a:lnTo>
                        <a:pt x="45" y="55"/>
                      </a:lnTo>
                      <a:lnTo>
                        <a:pt x="29" y="41"/>
                      </a:lnTo>
                      <a:lnTo>
                        <a:pt x="11" y="31"/>
                      </a:lnTo>
                      <a:lnTo>
                        <a:pt x="0" y="20"/>
                      </a:lnTo>
                      <a:lnTo>
                        <a:pt x="1" y="6"/>
                      </a:lnTo>
                      <a:lnTo>
                        <a:pt x="10" y="0"/>
                      </a:lnTo>
                      <a:lnTo>
                        <a:pt x="25" y="1"/>
                      </a:lnTo>
                      <a:lnTo>
                        <a:pt x="41" y="11"/>
                      </a:lnTo>
                      <a:lnTo>
                        <a:pt x="51" y="27"/>
                      </a:lnTo>
                      <a:lnTo>
                        <a:pt x="6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6" name="Freeform 35"/>
                <p:cNvSpPr>
                  <a:spLocks/>
                </p:cNvSpPr>
                <p:nvPr/>
              </p:nvSpPr>
              <p:spPr bwMode="auto">
                <a:xfrm>
                  <a:off x="3018" y="2340"/>
                  <a:ext cx="106" cy="165"/>
                </a:xfrm>
                <a:custGeom>
                  <a:avLst/>
                  <a:gdLst>
                    <a:gd name="T0" fmla="*/ 15 w 106"/>
                    <a:gd name="T1" fmla="*/ 5 h 165"/>
                    <a:gd name="T2" fmla="*/ 36 w 106"/>
                    <a:gd name="T3" fmla="*/ 0 h 165"/>
                    <a:gd name="T4" fmla="*/ 57 w 106"/>
                    <a:gd name="T5" fmla="*/ 0 h 165"/>
                    <a:gd name="T6" fmla="*/ 76 w 106"/>
                    <a:gd name="T7" fmla="*/ 10 h 165"/>
                    <a:gd name="T8" fmla="*/ 91 w 106"/>
                    <a:gd name="T9" fmla="*/ 26 h 165"/>
                    <a:gd name="T10" fmla="*/ 99 w 106"/>
                    <a:gd name="T11" fmla="*/ 46 h 165"/>
                    <a:gd name="T12" fmla="*/ 106 w 106"/>
                    <a:gd name="T13" fmla="*/ 69 h 165"/>
                    <a:gd name="T14" fmla="*/ 106 w 106"/>
                    <a:gd name="T15" fmla="*/ 96 h 165"/>
                    <a:gd name="T16" fmla="*/ 100 w 106"/>
                    <a:gd name="T17" fmla="*/ 118 h 165"/>
                    <a:gd name="T18" fmla="*/ 93 w 106"/>
                    <a:gd name="T19" fmla="*/ 143 h 165"/>
                    <a:gd name="T20" fmla="*/ 83 w 106"/>
                    <a:gd name="T21" fmla="*/ 156 h 165"/>
                    <a:gd name="T22" fmla="*/ 64 w 106"/>
                    <a:gd name="T23" fmla="*/ 165 h 165"/>
                    <a:gd name="T24" fmla="*/ 40 w 106"/>
                    <a:gd name="T25" fmla="*/ 163 h 165"/>
                    <a:gd name="T26" fmla="*/ 17 w 106"/>
                    <a:gd name="T27" fmla="*/ 153 h 165"/>
                    <a:gd name="T28" fmla="*/ 6 w 106"/>
                    <a:gd name="T29" fmla="*/ 135 h 165"/>
                    <a:gd name="T30" fmla="*/ 0 w 106"/>
                    <a:gd name="T31" fmla="*/ 114 h 165"/>
                    <a:gd name="T32" fmla="*/ 5 w 106"/>
                    <a:gd name="T33" fmla="*/ 93 h 165"/>
                    <a:gd name="T34" fmla="*/ 8 w 106"/>
                    <a:gd name="T35" fmla="*/ 76 h 165"/>
                    <a:gd name="T36" fmla="*/ 6 w 106"/>
                    <a:gd name="T37" fmla="*/ 57 h 165"/>
                    <a:gd name="T38" fmla="*/ 1 w 106"/>
                    <a:gd name="T39" fmla="*/ 40 h 165"/>
                    <a:gd name="T40" fmla="*/ 6 w 106"/>
                    <a:gd name="T41" fmla="*/ 20 h 165"/>
                    <a:gd name="T42" fmla="*/ 15 w 106"/>
                    <a:gd name="T43" fmla="*/ 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" h="165">
                      <a:moveTo>
                        <a:pt x="15" y="5"/>
                      </a:moveTo>
                      <a:lnTo>
                        <a:pt x="36" y="0"/>
                      </a:lnTo>
                      <a:lnTo>
                        <a:pt x="57" y="0"/>
                      </a:lnTo>
                      <a:lnTo>
                        <a:pt x="76" y="10"/>
                      </a:lnTo>
                      <a:lnTo>
                        <a:pt x="91" y="26"/>
                      </a:lnTo>
                      <a:lnTo>
                        <a:pt x="99" y="46"/>
                      </a:lnTo>
                      <a:lnTo>
                        <a:pt x="106" y="69"/>
                      </a:lnTo>
                      <a:lnTo>
                        <a:pt x="106" y="96"/>
                      </a:lnTo>
                      <a:lnTo>
                        <a:pt x="100" y="118"/>
                      </a:lnTo>
                      <a:lnTo>
                        <a:pt x="93" y="143"/>
                      </a:lnTo>
                      <a:lnTo>
                        <a:pt x="83" y="156"/>
                      </a:lnTo>
                      <a:lnTo>
                        <a:pt x="64" y="165"/>
                      </a:lnTo>
                      <a:lnTo>
                        <a:pt x="40" y="163"/>
                      </a:lnTo>
                      <a:lnTo>
                        <a:pt x="17" y="153"/>
                      </a:lnTo>
                      <a:lnTo>
                        <a:pt x="6" y="135"/>
                      </a:lnTo>
                      <a:lnTo>
                        <a:pt x="0" y="114"/>
                      </a:lnTo>
                      <a:lnTo>
                        <a:pt x="5" y="93"/>
                      </a:lnTo>
                      <a:lnTo>
                        <a:pt x="8" y="76"/>
                      </a:lnTo>
                      <a:lnTo>
                        <a:pt x="6" y="57"/>
                      </a:lnTo>
                      <a:lnTo>
                        <a:pt x="1" y="40"/>
                      </a:lnTo>
                      <a:lnTo>
                        <a:pt x="6" y="2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7" name="Freeform 36"/>
                <p:cNvSpPr>
                  <a:spLocks/>
                </p:cNvSpPr>
                <p:nvPr/>
              </p:nvSpPr>
              <p:spPr bwMode="auto">
                <a:xfrm>
                  <a:off x="3069" y="2317"/>
                  <a:ext cx="214" cy="140"/>
                </a:xfrm>
                <a:custGeom>
                  <a:avLst/>
                  <a:gdLst>
                    <a:gd name="T0" fmla="*/ 5 w 214"/>
                    <a:gd name="T1" fmla="*/ 31 h 140"/>
                    <a:gd name="T2" fmla="*/ 32 w 214"/>
                    <a:gd name="T3" fmla="*/ 36 h 140"/>
                    <a:gd name="T4" fmla="*/ 50 w 214"/>
                    <a:gd name="T5" fmla="*/ 50 h 140"/>
                    <a:gd name="T6" fmla="*/ 67 w 214"/>
                    <a:gd name="T7" fmla="*/ 69 h 140"/>
                    <a:gd name="T8" fmla="*/ 79 w 214"/>
                    <a:gd name="T9" fmla="*/ 90 h 140"/>
                    <a:gd name="T10" fmla="*/ 94 w 214"/>
                    <a:gd name="T11" fmla="*/ 103 h 140"/>
                    <a:gd name="T12" fmla="*/ 107 w 214"/>
                    <a:gd name="T13" fmla="*/ 106 h 140"/>
                    <a:gd name="T14" fmla="*/ 121 w 214"/>
                    <a:gd name="T15" fmla="*/ 99 h 140"/>
                    <a:gd name="T16" fmla="*/ 130 w 214"/>
                    <a:gd name="T17" fmla="*/ 88 h 140"/>
                    <a:gd name="T18" fmla="*/ 140 w 214"/>
                    <a:gd name="T19" fmla="*/ 73 h 140"/>
                    <a:gd name="T20" fmla="*/ 147 w 214"/>
                    <a:gd name="T21" fmla="*/ 62 h 140"/>
                    <a:gd name="T22" fmla="*/ 152 w 214"/>
                    <a:gd name="T23" fmla="*/ 52 h 140"/>
                    <a:gd name="T24" fmla="*/ 159 w 214"/>
                    <a:gd name="T25" fmla="*/ 40 h 140"/>
                    <a:gd name="T26" fmla="*/ 168 w 214"/>
                    <a:gd name="T27" fmla="*/ 34 h 140"/>
                    <a:gd name="T28" fmla="*/ 175 w 214"/>
                    <a:gd name="T29" fmla="*/ 22 h 140"/>
                    <a:gd name="T30" fmla="*/ 177 w 214"/>
                    <a:gd name="T31" fmla="*/ 5 h 140"/>
                    <a:gd name="T32" fmla="*/ 185 w 214"/>
                    <a:gd name="T33" fmla="*/ 0 h 140"/>
                    <a:gd name="T34" fmla="*/ 198 w 214"/>
                    <a:gd name="T35" fmla="*/ 3 h 140"/>
                    <a:gd name="T36" fmla="*/ 196 w 214"/>
                    <a:gd name="T37" fmla="*/ 22 h 140"/>
                    <a:gd name="T38" fmla="*/ 178 w 214"/>
                    <a:gd name="T39" fmla="*/ 45 h 140"/>
                    <a:gd name="T40" fmla="*/ 194 w 214"/>
                    <a:gd name="T41" fmla="*/ 52 h 140"/>
                    <a:gd name="T42" fmla="*/ 206 w 214"/>
                    <a:gd name="T43" fmla="*/ 55 h 140"/>
                    <a:gd name="T44" fmla="*/ 214 w 214"/>
                    <a:gd name="T45" fmla="*/ 67 h 140"/>
                    <a:gd name="T46" fmla="*/ 208 w 214"/>
                    <a:gd name="T47" fmla="*/ 82 h 140"/>
                    <a:gd name="T48" fmla="*/ 188 w 214"/>
                    <a:gd name="T49" fmla="*/ 90 h 140"/>
                    <a:gd name="T50" fmla="*/ 175 w 214"/>
                    <a:gd name="T51" fmla="*/ 90 h 140"/>
                    <a:gd name="T52" fmla="*/ 159 w 214"/>
                    <a:gd name="T53" fmla="*/ 85 h 140"/>
                    <a:gd name="T54" fmla="*/ 151 w 214"/>
                    <a:gd name="T55" fmla="*/ 88 h 140"/>
                    <a:gd name="T56" fmla="*/ 138 w 214"/>
                    <a:gd name="T57" fmla="*/ 103 h 140"/>
                    <a:gd name="T58" fmla="*/ 123 w 214"/>
                    <a:gd name="T59" fmla="*/ 125 h 140"/>
                    <a:gd name="T60" fmla="*/ 114 w 214"/>
                    <a:gd name="T61" fmla="*/ 137 h 140"/>
                    <a:gd name="T62" fmla="*/ 100 w 214"/>
                    <a:gd name="T63" fmla="*/ 140 h 140"/>
                    <a:gd name="T64" fmla="*/ 84 w 214"/>
                    <a:gd name="T65" fmla="*/ 135 h 140"/>
                    <a:gd name="T66" fmla="*/ 68 w 214"/>
                    <a:gd name="T67" fmla="*/ 120 h 140"/>
                    <a:gd name="T68" fmla="*/ 57 w 214"/>
                    <a:gd name="T69" fmla="*/ 108 h 140"/>
                    <a:gd name="T70" fmla="*/ 42 w 214"/>
                    <a:gd name="T71" fmla="*/ 90 h 140"/>
                    <a:gd name="T72" fmla="*/ 26 w 214"/>
                    <a:gd name="T73" fmla="*/ 79 h 140"/>
                    <a:gd name="T74" fmla="*/ 8 w 214"/>
                    <a:gd name="T75" fmla="*/ 66 h 140"/>
                    <a:gd name="T76" fmla="*/ 3 w 214"/>
                    <a:gd name="T77" fmla="*/ 55 h 140"/>
                    <a:gd name="T78" fmla="*/ 0 w 214"/>
                    <a:gd name="T79" fmla="*/ 43 h 140"/>
                    <a:gd name="T80" fmla="*/ 5 w 214"/>
                    <a:gd name="T81" fmla="*/ 3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4" h="140">
                      <a:moveTo>
                        <a:pt x="5" y="31"/>
                      </a:moveTo>
                      <a:lnTo>
                        <a:pt x="32" y="36"/>
                      </a:lnTo>
                      <a:lnTo>
                        <a:pt x="50" y="50"/>
                      </a:lnTo>
                      <a:lnTo>
                        <a:pt x="67" y="69"/>
                      </a:lnTo>
                      <a:lnTo>
                        <a:pt x="79" y="90"/>
                      </a:lnTo>
                      <a:lnTo>
                        <a:pt x="94" y="103"/>
                      </a:lnTo>
                      <a:lnTo>
                        <a:pt x="107" y="106"/>
                      </a:lnTo>
                      <a:lnTo>
                        <a:pt x="121" y="99"/>
                      </a:lnTo>
                      <a:lnTo>
                        <a:pt x="130" y="88"/>
                      </a:lnTo>
                      <a:lnTo>
                        <a:pt x="140" y="73"/>
                      </a:lnTo>
                      <a:lnTo>
                        <a:pt x="147" y="62"/>
                      </a:lnTo>
                      <a:lnTo>
                        <a:pt x="152" y="52"/>
                      </a:lnTo>
                      <a:lnTo>
                        <a:pt x="159" y="40"/>
                      </a:lnTo>
                      <a:lnTo>
                        <a:pt x="168" y="34"/>
                      </a:lnTo>
                      <a:lnTo>
                        <a:pt x="175" y="22"/>
                      </a:lnTo>
                      <a:lnTo>
                        <a:pt x="177" y="5"/>
                      </a:lnTo>
                      <a:lnTo>
                        <a:pt x="185" y="0"/>
                      </a:lnTo>
                      <a:lnTo>
                        <a:pt x="198" y="3"/>
                      </a:lnTo>
                      <a:lnTo>
                        <a:pt x="196" y="22"/>
                      </a:lnTo>
                      <a:lnTo>
                        <a:pt x="178" y="45"/>
                      </a:lnTo>
                      <a:lnTo>
                        <a:pt x="194" y="52"/>
                      </a:lnTo>
                      <a:lnTo>
                        <a:pt x="206" y="55"/>
                      </a:lnTo>
                      <a:lnTo>
                        <a:pt x="214" y="67"/>
                      </a:lnTo>
                      <a:lnTo>
                        <a:pt x="208" y="82"/>
                      </a:lnTo>
                      <a:lnTo>
                        <a:pt x="188" y="90"/>
                      </a:lnTo>
                      <a:lnTo>
                        <a:pt x="175" y="90"/>
                      </a:lnTo>
                      <a:lnTo>
                        <a:pt x="159" y="85"/>
                      </a:lnTo>
                      <a:lnTo>
                        <a:pt x="151" y="88"/>
                      </a:lnTo>
                      <a:lnTo>
                        <a:pt x="138" y="103"/>
                      </a:lnTo>
                      <a:lnTo>
                        <a:pt x="123" y="125"/>
                      </a:lnTo>
                      <a:lnTo>
                        <a:pt x="114" y="137"/>
                      </a:lnTo>
                      <a:lnTo>
                        <a:pt x="100" y="140"/>
                      </a:lnTo>
                      <a:lnTo>
                        <a:pt x="84" y="135"/>
                      </a:lnTo>
                      <a:lnTo>
                        <a:pt x="68" y="120"/>
                      </a:lnTo>
                      <a:lnTo>
                        <a:pt x="57" y="108"/>
                      </a:lnTo>
                      <a:lnTo>
                        <a:pt x="42" y="90"/>
                      </a:lnTo>
                      <a:lnTo>
                        <a:pt x="26" y="79"/>
                      </a:lnTo>
                      <a:lnTo>
                        <a:pt x="8" y="66"/>
                      </a:lnTo>
                      <a:lnTo>
                        <a:pt x="3" y="55"/>
                      </a:lnTo>
                      <a:lnTo>
                        <a:pt x="0" y="43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8" name="Freeform 37"/>
                <p:cNvSpPr>
                  <a:spLocks/>
                </p:cNvSpPr>
                <p:nvPr/>
              </p:nvSpPr>
              <p:spPr bwMode="auto">
                <a:xfrm>
                  <a:off x="2841" y="2079"/>
                  <a:ext cx="223" cy="328"/>
                </a:xfrm>
                <a:custGeom>
                  <a:avLst/>
                  <a:gdLst>
                    <a:gd name="T0" fmla="*/ 169 w 223"/>
                    <a:gd name="T1" fmla="*/ 256 h 328"/>
                    <a:gd name="T2" fmla="*/ 204 w 223"/>
                    <a:gd name="T3" fmla="*/ 264 h 328"/>
                    <a:gd name="T4" fmla="*/ 223 w 223"/>
                    <a:gd name="T5" fmla="*/ 282 h 328"/>
                    <a:gd name="T6" fmla="*/ 221 w 223"/>
                    <a:gd name="T7" fmla="*/ 287 h 328"/>
                    <a:gd name="T8" fmla="*/ 216 w 223"/>
                    <a:gd name="T9" fmla="*/ 310 h 328"/>
                    <a:gd name="T10" fmla="*/ 211 w 223"/>
                    <a:gd name="T11" fmla="*/ 315 h 328"/>
                    <a:gd name="T12" fmla="*/ 198 w 223"/>
                    <a:gd name="T13" fmla="*/ 328 h 328"/>
                    <a:gd name="T14" fmla="*/ 174 w 223"/>
                    <a:gd name="T15" fmla="*/ 318 h 328"/>
                    <a:gd name="T16" fmla="*/ 149 w 223"/>
                    <a:gd name="T17" fmla="*/ 296 h 328"/>
                    <a:gd name="T18" fmla="*/ 119 w 223"/>
                    <a:gd name="T19" fmla="*/ 258 h 328"/>
                    <a:gd name="T20" fmla="*/ 101 w 223"/>
                    <a:gd name="T21" fmla="*/ 227 h 328"/>
                    <a:gd name="T22" fmla="*/ 85 w 223"/>
                    <a:gd name="T23" fmla="*/ 182 h 328"/>
                    <a:gd name="T24" fmla="*/ 72 w 223"/>
                    <a:gd name="T25" fmla="*/ 143 h 328"/>
                    <a:gd name="T26" fmla="*/ 61 w 223"/>
                    <a:gd name="T27" fmla="*/ 113 h 328"/>
                    <a:gd name="T28" fmla="*/ 56 w 223"/>
                    <a:gd name="T29" fmla="*/ 77 h 328"/>
                    <a:gd name="T30" fmla="*/ 44 w 223"/>
                    <a:gd name="T31" fmla="*/ 52 h 328"/>
                    <a:gd name="T32" fmla="*/ 22 w 223"/>
                    <a:gd name="T33" fmla="*/ 50 h 328"/>
                    <a:gd name="T34" fmla="*/ 1 w 223"/>
                    <a:gd name="T35" fmla="*/ 31 h 328"/>
                    <a:gd name="T36" fmla="*/ 0 w 223"/>
                    <a:gd name="T37" fmla="*/ 22 h 328"/>
                    <a:gd name="T38" fmla="*/ 15 w 223"/>
                    <a:gd name="T39" fmla="*/ 15 h 328"/>
                    <a:gd name="T40" fmla="*/ 18 w 223"/>
                    <a:gd name="T41" fmla="*/ 19 h 328"/>
                    <a:gd name="T42" fmla="*/ 18 w 223"/>
                    <a:gd name="T43" fmla="*/ 5 h 328"/>
                    <a:gd name="T44" fmla="*/ 27 w 223"/>
                    <a:gd name="T45" fmla="*/ 1 h 328"/>
                    <a:gd name="T46" fmla="*/ 36 w 223"/>
                    <a:gd name="T47" fmla="*/ 3 h 328"/>
                    <a:gd name="T48" fmla="*/ 43 w 223"/>
                    <a:gd name="T49" fmla="*/ 17 h 328"/>
                    <a:gd name="T50" fmla="*/ 49 w 223"/>
                    <a:gd name="T51" fmla="*/ 29 h 328"/>
                    <a:gd name="T52" fmla="*/ 56 w 223"/>
                    <a:gd name="T53" fmla="*/ 22 h 328"/>
                    <a:gd name="T54" fmla="*/ 61 w 223"/>
                    <a:gd name="T55" fmla="*/ 3 h 328"/>
                    <a:gd name="T56" fmla="*/ 69 w 223"/>
                    <a:gd name="T57" fmla="*/ 0 h 328"/>
                    <a:gd name="T58" fmla="*/ 79 w 223"/>
                    <a:gd name="T59" fmla="*/ 3 h 328"/>
                    <a:gd name="T60" fmla="*/ 75 w 223"/>
                    <a:gd name="T61" fmla="*/ 14 h 328"/>
                    <a:gd name="T62" fmla="*/ 69 w 223"/>
                    <a:gd name="T63" fmla="*/ 35 h 328"/>
                    <a:gd name="T64" fmla="*/ 67 w 223"/>
                    <a:gd name="T65" fmla="*/ 51 h 328"/>
                    <a:gd name="T66" fmla="*/ 75 w 223"/>
                    <a:gd name="T67" fmla="*/ 80 h 328"/>
                    <a:gd name="T68" fmla="*/ 86 w 223"/>
                    <a:gd name="T69" fmla="*/ 116 h 328"/>
                    <a:gd name="T70" fmla="*/ 98 w 223"/>
                    <a:gd name="T71" fmla="*/ 147 h 328"/>
                    <a:gd name="T72" fmla="*/ 114 w 223"/>
                    <a:gd name="T73" fmla="*/ 179 h 328"/>
                    <a:gd name="T74" fmla="*/ 128 w 223"/>
                    <a:gd name="T75" fmla="*/ 210 h 328"/>
                    <a:gd name="T76" fmla="*/ 143 w 223"/>
                    <a:gd name="T77" fmla="*/ 233 h 328"/>
                    <a:gd name="T78" fmla="*/ 158 w 223"/>
                    <a:gd name="T79" fmla="*/ 247 h 328"/>
                    <a:gd name="T80" fmla="*/ 169 w 223"/>
                    <a:gd name="T81" fmla="*/ 25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3" h="328">
                      <a:moveTo>
                        <a:pt x="169" y="256"/>
                      </a:moveTo>
                      <a:lnTo>
                        <a:pt x="204" y="264"/>
                      </a:lnTo>
                      <a:lnTo>
                        <a:pt x="223" y="282"/>
                      </a:lnTo>
                      <a:lnTo>
                        <a:pt x="221" y="287"/>
                      </a:lnTo>
                      <a:lnTo>
                        <a:pt x="216" y="310"/>
                      </a:lnTo>
                      <a:lnTo>
                        <a:pt x="211" y="315"/>
                      </a:lnTo>
                      <a:lnTo>
                        <a:pt x="198" y="328"/>
                      </a:lnTo>
                      <a:lnTo>
                        <a:pt x="174" y="318"/>
                      </a:lnTo>
                      <a:lnTo>
                        <a:pt x="149" y="296"/>
                      </a:lnTo>
                      <a:lnTo>
                        <a:pt x="119" y="258"/>
                      </a:lnTo>
                      <a:lnTo>
                        <a:pt x="101" y="227"/>
                      </a:lnTo>
                      <a:lnTo>
                        <a:pt x="85" y="182"/>
                      </a:lnTo>
                      <a:lnTo>
                        <a:pt x="72" y="143"/>
                      </a:lnTo>
                      <a:lnTo>
                        <a:pt x="61" y="113"/>
                      </a:lnTo>
                      <a:lnTo>
                        <a:pt x="56" y="77"/>
                      </a:lnTo>
                      <a:lnTo>
                        <a:pt x="44" y="52"/>
                      </a:lnTo>
                      <a:lnTo>
                        <a:pt x="22" y="50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5" y="15"/>
                      </a:lnTo>
                      <a:lnTo>
                        <a:pt x="18" y="19"/>
                      </a:lnTo>
                      <a:lnTo>
                        <a:pt x="18" y="5"/>
                      </a:lnTo>
                      <a:lnTo>
                        <a:pt x="27" y="1"/>
                      </a:lnTo>
                      <a:lnTo>
                        <a:pt x="36" y="3"/>
                      </a:lnTo>
                      <a:lnTo>
                        <a:pt x="43" y="17"/>
                      </a:lnTo>
                      <a:lnTo>
                        <a:pt x="49" y="29"/>
                      </a:lnTo>
                      <a:lnTo>
                        <a:pt x="56" y="22"/>
                      </a:lnTo>
                      <a:lnTo>
                        <a:pt x="61" y="3"/>
                      </a:lnTo>
                      <a:lnTo>
                        <a:pt x="69" y="0"/>
                      </a:lnTo>
                      <a:lnTo>
                        <a:pt x="79" y="3"/>
                      </a:lnTo>
                      <a:lnTo>
                        <a:pt x="75" y="14"/>
                      </a:lnTo>
                      <a:lnTo>
                        <a:pt x="69" y="35"/>
                      </a:lnTo>
                      <a:lnTo>
                        <a:pt x="67" y="51"/>
                      </a:lnTo>
                      <a:lnTo>
                        <a:pt x="75" y="80"/>
                      </a:lnTo>
                      <a:lnTo>
                        <a:pt x="86" y="116"/>
                      </a:lnTo>
                      <a:lnTo>
                        <a:pt x="98" y="147"/>
                      </a:lnTo>
                      <a:lnTo>
                        <a:pt x="114" y="179"/>
                      </a:lnTo>
                      <a:lnTo>
                        <a:pt x="128" y="210"/>
                      </a:lnTo>
                      <a:lnTo>
                        <a:pt x="143" y="233"/>
                      </a:lnTo>
                      <a:lnTo>
                        <a:pt x="158" y="247"/>
                      </a:lnTo>
                      <a:lnTo>
                        <a:pt x="169" y="2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9" name="Freeform 38"/>
                <p:cNvSpPr>
                  <a:spLocks/>
                </p:cNvSpPr>
                <p:nvPr/>
              </p:nvSpPr>
              <p:spPr bwMode="auto">
                <a:xfrm>
                  <a:off x="3052" y="2469"/>
                  <a:ext cx="146" cy="217"/>
                </a:xfrm>
                <a:custGeom>
                  <a:avLst/>
                  <a:gdLst>
                    <a:gd name="T0" fmla="*/ 34 w 146"/>
                    <a:gd name="T1" fmla="*/ 7 h 217"/>
                    <a:gd name="T2" fmla="*/ 70 w 146"/>
                    <a:gd name="T3" fmla="*/ 28 h 217"/>
                    <a:gd name="T4" fmla="*/ 94 w 146"/>
                    <a:gd name="T5" fmla="*/ 47 h 217"/>
                    <a:gd name="T6" fmla="*/ 107 w 146"/>
                    <a:gd name="T7" fmla="*/ 66 h 217"/>
                    <a:gd name="T8" fmla="*/ 110 w 146"/>
                    <a:gd name="T9" fmla="*/ 81 h 217"/>
                    <a:gd name="T10" fmla="*/ 104 w 146"/>
                    <a:gd name="T11" fmla="*/ 96 h 217"/>
                    <a:gd name="T12" fmla="*/ 91 w 146"/>
                    <a:gd name="T13" fmla="*/ 117 h 217"/>
                    <a:gd name="T14" fmla="*/ 82 w 146"/>
                    <a:gd name="T15" fmla="*/ 138 h 217"/>
                    <a:gd name="T16" fmla="*/ 76 w 146"/>
                    <a:gd name="T17" fmla="*/ 158 h 217"/>
                    <a:gd name="T18" fmla="*/ 82 w 146"/>
                    <a:gd name="T19" fmla="*/ 166 h 217"/>
                    <a:gd name="T20" fmla="*/ 104 w 146"/>
                    <a:gd name="T21" fmla="*/ 175 h 217"/>
                    <a:gd name="T22" fmla="*/ 135 w 146"/>
                    <a:gd name="T23" fmla="*/ 187 h 217"/>
                    <a:gd name="T24" fmla="*/ 146 w 146"/>
                    <a:gd name="T25" fmla="*/ 200 h 217"/>
                    <a:gd name="T26" fmla="*/ 143 w 146"/>
                    <a:gd name="T27" fmla="*/ 208 h 217"/>
                    <a:gd name="T28" fmla="*/ 128 w 146"/>
                    <a:gd name="T29" fmla="*/ 215 h 217"/>
                    <a:gd name="T30" fmla="*/ 105 w 146"/>
                    <a:gd name="T31" fmla="*/ 217 h 217"/>
                    <a:gd name="T32" fmla="*/ 92 w 146"/>
                    <a:gd name="T33" fmla="*/ 208 h 217"/>
                    <a:gd name="T34" fmla="*/ 82 w 146"/>
                    <a:gd name="T35" fmla="*/ 192 h 217"/>
                    <a:gd name="T36" fmla="*/ 63 w 146"/>
                    <a:gd name="T37" fmla="*/ 182 h 217"/>
                    <a:gd name="T38" fmla="*/ 52 w 146"/>
                    <a:gd name="T39" fmla="*/ 185 h 217"/>
                    <a:gd name="T40" fmla="*/ 39 w 146"/>
                    <a:gd name="T41" fmla="*/ 176 h 217"/>
                    <a:gd name="T42" fmla="*/ 38 w 146"/>
                    <a:gd name="T43" fmla="*/ 157 h 217"/>
                    <a:gd name="T44" fmla="*/ 49 w 146"/>
                    <a:gd name="T45" fmla="*/ 142 h 217"/>
                    <a:gd name="T46" fmla="*/ 62 w 146"/>
                    <a:gd name="T47" fmla="*/ 124 h 217"/>
                    <a:gd name="T48" fmla="*/ 70 w 146"/>
                    <a:gd name="T49" fmla="*/ 102 h 217"/>
                    <a:gd name="T50" fmla="*/ 73 w 146"/>
                    <a:gd name="T51" fmla="*/ 82 h 217"/>
                    <a:gd name="T52" fmla="*/ 68 w 146"/>
                    <a:gd name="T53" fmla="*/ 73 h 217"/>
                    <a:gd name="T54" fmla="*/ 54 w 146"/>
                    <a:gd name="T55" fmla="*/ 63 h 217"/>
                    <a:gd name="T56" fmla="*/ 27 w 146"/>
                    <a:gd name="T57" fmla="*/ 47 h 217"/>
                    <a:gd name="T58" fmla="*/ 13 w 146"/>
                    <a:gd name="T59" fmla="*/ 38 h 217"/>
                    <a:gd name="T60" fmla="*/ 0 w 146"/>
                    <a:gd name="T61" fmla="*/ 19 h 217"/>
                    <a:gd name="T62" fmla="*/ 0 w 146"/>
                    <a:gd name="T63" fmla="*/ 7 h 217"/>
                    <a:gd name="T64" fmla="*/ 13 w 146"/>
                    <a:gd name="T65" fmla="*/ 0 h 217"/>
                    <a:gd name="T66" fmla="*/ 29 w 146"/>
                    <a:gd name="T67" fmla="*/ 0 h 217"/>
                    <a:gd name="T68" fmla="*/ 34 w 146"/>
                    <a:gd name="T69" fmla="*/ 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6" h="217">
                      <a:moveTo>
                        <a:pt x="34" y="7"/>
                      </a:moveTo>
                      <a:lnTo>
                        <a:pt x="70" y="28"/>
                      </a:lnTo>
                      <a:lnTo>
                        <a:pt x="94" y="47"/>
                      </a:lnTo>
                      <a:lnTo>
                        <a:pt x="107" y="66"/>
                      </a:lnTo>
                      <a:lnTo>
                        <a:pt x="110" y="81"/>
                      </a:lnTo>
                      <a:lnTo>
                        <a:pt x="104" y="96"/>
                      </a:lnTo>
                      <a:lnTo>
                        <a:pt x="91" y="117"/>
                      </a:lnTo>
                      <a:lnTo>
                        <a:pt x="82" y="138"/>
                      </a:lnTo>
                      <a:lnTo>
                        <a:pt x="76" y="158"/>
                      </a:lnTo>
                      <a:lnTo>
                        <a:pt x="82" y="166"/>
                      </a:lnTo>
                      <a:lnTo>
                        <a:pt x="104" y="175"/>
                      </a:lnTo>
                      <a:lnTo>
                        <a:pt x="135" y="187"/>
                      </a:lnTo>
                      <a:lnTo>
                        <a:pt x="146" y="200"/>
                      </a:lnTo>
                      <a:lnTo>
                        <a:pt x="143" y="208"/>
                      </a:lnTo>
                      <a:lnTo>
                        <a:pt x="128" y="215"/>
                      </a:lnTo>
                      <a:lnTo>
                        <a:pt x="105" y="217"/>
                      </a:lnTo>
                      <a:lnTo>
                        <a:pt x="92" y="208"/>
                      </a:lnTo>
                      <a:lnTo>
                        <a:pt x="82" y="192"/>
                      </a:lnTo>
                      <a:lnTo>
                        <a:pt x="63" y="182"/>
                      </a:lnTo>
                      <a:lnTo>
                        <a:pt x="52" y="185"/>
                      </a:lnTo>
                      <a:lnTo>
                        <a:pt x="39" y="176"/>
                      </a:lnTo>
                      <a:lnTo>
                        <a:pt x="38" y="157"/>
                      </a:lnTo>
                      <a:lnTo>
                        <a:pt x="49" y="142"/>
                      </a:lnTo>
                      <a:lnTo>
                        <a:pt x="62" y="124"/>
                      </a:lnTo>
                      <a:lnTo>
                        <a:pt x="70" y="102"/>
                      </a:lnTo>
                      <a:lnTo>
                        <a:pt x="73" y="82"/>
                      </a:lnTo>
                      <a:lnTo>
                        <a:pt x="68" y="73"/>
                      </a:lnTo>
                      <a:lnTo>
                        <a:pt x="54" y="63"/>
                      </a:lnTo>
                      <a:lnTo>
                        <a:pt x="27" y="47"/>
                      </a:lnTo>
                      <a:lnTo>
                        <a:pt x="13" y="38"/>
                      </a:lnTo>
                      <a:lnTo>
                        <a:pt x="0" y="19"/>
                      </a:lnTo>
                      <a:lnTo>
                        <a:pt x="0" y="7"/>
                      </a:lnTo>
                      <a:lnTo>
                        <a:pt x="13" y="0"/>
                      </a:lnTo>
                      <a:lnTo>
                        <a:pt x="29" y="0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30" name="Freeform 39"/>
                <p:cNvSpPr>
                  <a:spLocks/>
                </p:cNvSpPr>
                <p:nvPr/>
              </p:nvSpPr>
              <p:spPr bwMode="auto">
                <a:xfrm>
                  <a:off x="2918" y="2457"/>
                  <a:ext cx="144" cy="226"/>
                </a:xfrm>
                <a:custGeom>
                  <a:avLst/>
                  <a:gdLst>
                    <a:gd name="T0" fmla="*/ 84 w 144"/>
                    <a:gd name="T1" fmla="*/ 29 h 226"/>
                    <a:gd name="T2" fmla="*/ 102 w 144"/>
                    <a:gd name="T3" fmla="*/ 8 h 226"/>
                    <a:gd name="T4" fmla="*/ 126 w 144"/>
                    <a:gd name="T5" fmla="*/ 0 h 226"/>
                    <a:gd name="T6" fmla="*/ 144 w 144"/>
                    <a:gd name="T7" fmla="*/ 11 h 226"/>
                    <a:gd name="T8" fmla="*/ 143 w 144"/>
                    <a:gd name="T9" fmla="*/ 27 h 226"/>
                    <a:gd name="T10" fmla="*/ 139 w 144"/>
                    <a:gd name="T11" fmla="*/ 42 h 226"/>
                    <a:gd name="T12" fmla="*/ 113 w 144"/>
                    <a:gd name="T13" fmla="*/ 58 h 226"/>
                    <a:gd name="T14" fmla="*/ 97 w 144"/>
                    <a:gd name="T15" fmla="*/ 71 h 226"/>
                    <a:gd name="T16" fmla="*/ 91 w 144"/>
                    <a:gd name="T17" fmla="*/ 87 h 226"/>
                    <a:gd name="T18" fmla="*/ 91 w 144"/>
                    <a:gd name="T19" fmla="*/ 100 h 226"/>
                    <a:gd name="T20" fmla="*/ 97 w 144"/>
                    <a:gd name="T21" fmla="*/ 116 h 226"/>
                    <a:gd name="T22" fmla="*/ 105 w 144"/>
                    <a:gd name="T23" fmla="*/ 136 h 226"/>
                    <a:gd name="T24" fmla="*/ 110 w 144"/>
                    <a:gd name="T25" fmla="*/ 163 h 226"/>
                    <a:gd name="T26" fmla="*/ 110 w 144"/>
                    <a:gd name="T27" fmla="*/ 190 h 226"/>
                    <a:gd name="T28" fmla="*/ 108 w 144"/>
                    <a:gd name="T29" fmla="*/ 208 h 226"/>
                    <a:gd name="T30" fmla="*/ 101 w 144"/>
                    <a:gd name="T31" fmla="*/ 218 h 226"/>
                    <a:gd name="T32" fmla="*/ 89 w 144"/>
                    <a:gd name="T33" fmla="*/ 218 h 226"/>
                    <a:gd name="T34" fmla="*/ 71 w 144"/>
                    <a:gd name="T35" fmla="*/ 213 h 226"/>
                    <a:gd name="T36" fmla="*/ 47 w 144"/>
                    <a:gd name="T37" fmla="*/ 213 h 226"/>
                    <a:gd name="T38" fmla="*/ 27 w 144"/>
                    <a:gd name="T39" fmla="*/ 223 h 226"/>
                    <a:gd name="T40" fmla="*/ 6 w 144"/>
                    <a:gd name="T41" fmla="*/ 226 h 226"/>
                    <a:gd name="T42" fmla="*/ 0 w 144"/>
                    <a:gd name="T43" fmla="*/ 213 h 226"/>
                    <a:gd name="T44" fmla="*/ 8 w 144"/>
                    <a:gd name="T45" fmla="*/ 200 h 226"/>
                    <a:gd name="T46" fmla="*/ 29 w 144"/>
                    <a:gd name="T47" fmla="*/ 194 h 226"/>
                    <a:gd name="T48" fmla="*/ 57 w 144"/>
                    <a:gd name="T49" fmla="*/ 190 h 226"/>
                    <a:gd name="T50" fmla="*/ 80 w 144"/>
                    <a:gd name="T51" fmla="*/ 187 h 226"/>
                    <a:gd name="T52" fmla="*/ 87 w 144"/>
                    <a:gd name="T53" fmla="*/ 184 h 226"/>
                    <a:gd name="T54" fmla="*/ 92 w 144"/>
                    <a:gd name="T55" fmla="*/ 169 h 226"/>
                    <a:gd name="T56" fmla="*/ 85 w 144"/>
                    <a:gd name="T57" fmla="*/ 145 h 226"/>
                    <a:gd name="T58" fmla="*/ 71 w 144"/>
                    <a:gd name="T59" fmla="*/ 124 h 226"/>
                    <a:gd name="T60" fmla="*/ 63 w 144"/>
                    <a:gd name="T61" fmla="*/ 100 h 226"/>
                    <a:gd name="T62" fmla="*/ 62 w 144"/>
                    <a:gd name="T63" fmla="*/ 76 h 226"/>
                    <a:gd name="T64" fmla="*/ 69 w 144"/>
                    <a:gd name="T65" fmla="*/ 52 h 226"/>
                    <a:gd name="T66" fmla="*/ 76 w 144"/>
                    <a:gd name="T67" fmla="*/ 39 h 226"/>
                    <a:gd name="T68" fmla="*/ 84 w 144"/>
                    <a:gd name="T69" fmla="*/ 2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226">
                      <a:moveTo>
                        <a:pt x="84" y="29"/>
                      </a:moveTo>
                      <a:lnTo>
                        <a:pt x="102" y="8"/>
                      </a:lnTo>
                      <a:lnTo>
                        <a:pt x="126" y="0"/>
                      </a:lnTo>
                      <a:lnTo>
                        <a:pt x="144" y="11"/>
                      </a:lnTo>
                      <a:lnTo>
                        <a:pt x="143" y="27"/>
                      </a:lnTo>
                      <a:lnTo>
                        <a:pt x="139" y="42"/>
                      </a:lnTo>
                      <a:lnTo>
                        <a:pt x="113" y="58"/>
                      </a:lnTo>
                      <a:lnTo>
                        <a:pt x="97" y="71"/>
                      </a:lnTo>
                      <a:lnTo>
                        <a:pt x="91" y="87"/>
                      </a:lnTo>
                      <a:lnTo>
                        <a:pt x="91" y="100"/>
                      </a:lnTo>
                      <a:lnTo>
                        <a:pt x="97" y="116"/>
                      </a:lnTo>
                      <a:lnTo>
                        <a:pt x="105" y="136"/>
                      </a:lnTo>
                      <a:lnTo>
                        <a:pt x="110" y="163"/>
                      </a:lnTo>
                      <a:lnTo>
                        <a:pt x="110" y="190"/>
                      </a:lnTo>
                      <a:lnTo>
                        <a:pt x="108" y="208"/>
                      </a:lnTo>
                      <a:lnTo>
                        <a:pt x="101" y="218"/>
                      </a:lnTo>
                      <a:lnTo>
                        <a:pt x="89" y="218"/>
                      </a:lnTo>
                      <a:lnTo>
                        <a:pt x="71" y="213"/>
                      </a:lnTo>
                      <a:lnTo>
                        <a:pt x="47" y="213"/>
                      </a:lnTo>
                      <a:lnTo>
                        <a:pt x="27" y="223"/>
                      </a:lnTo>
                      <a:lnTo>
                        <a:pt x="6" y="226"/>
                      </a:lnTo>
                      <a:lnTo>
                        <a:pt x="0" y="213"/>
                      </a:lnTo>
                      <a:lnTo>
                        <a:pt x="8" y="200"/>
                      </a:lnTo>
                      <a:lnTo>
                        <a:pt x="29" y="194"/>
                      </a:lnTo>
                      <a:lnTo>
                        <a:pt x="57" y="190"/>
                      </a:lnTo>
                      <a:lnTo>
                        <a:pt x="80" y="187"/>
                      </a:lnTo>
                      <a:lnTo>
                        <a:pt x="87" y="184"/>
                      </a:lnTo>
                      <a:lnTo>
                        <a:pt x="92" y="169"/>
                      </a:lnTo>
                      <a:lnTo>
                        <a:pt x="85" y="145"/>
                      </a:lnTo>
                      <a:lnTo>
                        <a:pt x="71" y="124"/>
                      </a:lnTo>
                      <a:lnTo>
                        <a:pt x="63" y="100"/>
                      </a:lnTo>
                      <a:lnTo>
                        <a:pt x="62" y="76"/>
                      </a:lnTo>
                      <a:lnTo>
                        <a:pt x="69" y="52"/>
                      </a:lnTo>
                      <a:lnTo>
                        <a:pt x="76" y="39"/>
                      </a:lnTo>
                      <a:lnTo>
                        <a:pt x="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211" name="Group 47"/>
              <p:cNvGrpSpPr>
                <a:grpSpLocks/>
              </p:cNvGrpSpPr>
              <p:nvPr/>
            </p:nvGrpSpPr>
            <p:grpSpPr bwMode="auto">
              <a:xfrm>
                <a:off x="2998788" y="3033713"/>
                <a:ext cx="855663" cy="1243013"/>
                <a:chOff x="1889" y="1911"/>
                <a:chExt cx="539" cy="783"/>
              </a:xfrm>
              <a:solidFill>
                <a:schemeClr val="bg1"/>
              </a:solidFill>
            </p:grpSpPr>
            <p:sp>
              <p:nvSpPr>
                <p:cNvPr id="219" name="Freeform 41"/>
                <p:cNvSpPr>
                  <a:spLocks/>
                </p:cNvSpPr>
                <p:nvPr/>
              </p:nvSpPr>
              <p:spPr bwMode="auto">
                <a:xfrm>
                  <a:off x="2132" y="1911"/>
                  <a:ext cx="197" cy="160"/>
                </a:xfrm>
                <a:custGeom>
                  <a:avLst/>
                  <a:gdLst>
                    <a:gd name="T0" fmla="*/ 132 w 197"/>
                    <a:gd name="T1" fmla="*/ 93 h 160"/>
                    <a:gd name="T2" fmla="*/ 131 w 197"/>
                    <a:gd name="T3" fmla="*/ 68 h 160"/>
                    <a:gd name="T4" fmla="*/ 125 w 197"/>
                    <a:gd name="T5" fmla="*/ 50 h 160"/>
                    <a:gd name="T6" fmla="*/ 111 w 197"/>
                    <a:gd name="T7" fmla="*/ 29 h 160"/>
                    <a:gd name="T8" fmla="*/ 95 w 197"/>
                    <a:gd name="T9" fmla="*/ 12 h 160"/>
                    <a:gd name="T10" fmla="*/ 83 w 197"/>
                    <a:gd name="T11" fmla="*/ 5 h 160"/>
                    <a:gd name="T12" fmla="*/ 62 w 197"/>
                    <a:gd name="T13" fmla="*/ 0 h 160"/>
                    <a:gd name="T14" fmla="*/ 41 w 197"/>
                    <a:gd name="T15" fmla="*/ 3 h 160"/>
                    <a:gd name="T16" fmla="*/ 22 w 197"/>
                    <a:gd name="T17" fmla="*/ 14 h 160"/>
                    <a:gd name="T18" fmla="*/ 8 w 197"/>
                    <a:gd name="T19" fmla="*/ 31 h 160"/>
                    <a:gd name="T20" fmla="*/ 0 w 197"/>
                    <a:gd name="T21" fmla="*/ 58 h 160"/>
                    <a:gd name="T22" fmla="*/ 5 w 197"/>
                    <a:gd name="T23" fmla="*/ 82 h 160"/>
                    <a:gd name="T24" fmla="*/ 13 w 197"/>
                    <a:gd name="T25" fmla="*/ 105 h 160"/>
                    <a:gd name="T26" fmla="*/ 27 w 197"/>
                    <a:gd name="T27" fmla="*/ 126 h 160"/>
                    <a:gd name="T28" fmla="*/ 46 w 197"/>
                    <a:gd name="T29" fmla="*/ 145 h 160"/>
                    <a:gd name="T30" fmla="*/ 66 w 197"/>
                    <a:gd name="T31" fmla="*/ 156 h 160"/>
                    <a:gd name="T32" fmla="*/ 81 w 197"/>
                    <a:gd name="T33" fmla="*/ 160 h 160"/>
                    <a:gd name="T34" fmla="*/ 99 w 197"/>
                    <a:gd name="T35" fmla="*/ 156 h 160"/>
                    <a:gd name="T36" fmla="*/ 111 w 197"/>
                    <a:gd name="T37" fmla="*/ 150 h 160"/>
                    <a:gd name="T38" fmla="*/ 125 w 197"/>
                    <a:gd name="T39" fmla="*/ 137 h 160"/>
                    <a:gd name="T40" fmla="*/ 132 w 197"/>
                    <a:gd name="T41" fmla="*/ 121 h 160"/>
                    <a:gd name="T42" fmla="*/ 155 w 197"/>
                    <a:gd name="T43" fmla="*/ 132 h 160"/>
                    <a:gd name="T44" fmla="*/ 177 w 197"/>
                    <a:gd name="T45" fmla="*/ 144 h 160"/>
                    <a:gd name="T46" fmla="*/ 187 w 197"/>
                    <a:gd name="T47" fmla="*/ 144 h 160"/>
                    <a:gd name="T48" fmla="*/ 196 w 197"/>
                    <a:gd name="T49" fmla="*/ 133 h 160"/>
                    <a:gd name="T50" fmla="*/ 197 w 197"/>
                    <a:gd name="T51" fmla="*/ 122 h 160"/>
                    <a:gd name="T52" fmla="*/ 192 w 197"/>
                    <a:gd name="T53" fmla="*/ 111 h 160"/>
                    <a:gd name="T54" fmla="*/ 177 w 197"/>
                    <a:gd name="T55" fmla="*/ 101 h 160"/>
                    <a:gd name="T56" fmla="*/ 154 w 197"/>
                    <a:gd name="T57" fmla="*/ 98 h 160"/>
                    <a:gd name="T58" fmla="*/ 132 w 197"/>
                    <a:gd name="T59" fmla="*/ 9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7" h="160">
                      <a:moveTo>
                        <a:pt x="132" y="93"/>
                      </a:moveTo>
                      <a:lnTo>
                        <a:pt x="131" y="68"/>
                      </a:lnTo>
                      <a:lnTo>
                        <a:pt x="125" y="50"/>
                      </a:lnTo>
                      <a:lnTo>
                        <a:pt x="111" y="29"/>
                      </a:lnTo>
                      <a:lnTo>
                        <a:pt x="95" y="12"/>
                      </a:lnTo>
                      <a:lnTo>
                        <a:pt x="83" y="5"/>
                      </a:lnTo>
                      <a:lnTo>
                        <a:pt x="62" y="0"/>
                      </a:lnTo>
                      <a:lnTo>
                        <a:pt x="41" y="3"/>
                      </a:lnTo>
                      <a:lnTo>
                        <a:pt x="22" y="14"/>
                      </a:lnTo>
                      <a:lnTo>
                        <a:pt x="8" y="31"/>
                      </a:lnTo>
                      <a:lnTo>
                        <a:pt x="0" y="58"/>
                      </a:lnTo>
                      <a:lnTo>
                        <a:pt x="5" y="82"/>
                      </a:lnTo>
                      <a:lnTo>
                        <a:pt x="13" y="105"/>
                      </a:lnTo>
                      <a:lnTo>
                        <a:pt x="27" y="126"/>
                      </a:lnTo>
                      <a:lnTo>
                        <a:pt x="46" y="145"/>
                      </a:lnTo>
                      <a:lnTo>
                        <a:pt x="66" y="156"/>
                      </a:lnTo>
                      <a:lnTo>
                        <a:pt x="81" y="160"/>
                      </a:lnTo>
                      <a:lnTo>
                        <a:pt x="99" y="156"/>
                      </a:lnTo>
                      <a:lnTo>
                        <a:pt x="111" y="150"/>
                      </a:lnTo>
                      <a:lnTo>
                        <a:pt x="125" y="137"/>
                      </a:lnTo>
                      <a:lnTo>
                        <a:pt x="132" y="121"/>
                      </a:lnTo>
                      <a:lnTo>
                        <a:pt x="155" y="132"/>
                      </a:lnTo>
                      <a:lnTo>
                        <a:pt x="177" y="144"/>
                      </a:lnTo>
                      <a:lnTo>
                        <a:pt x="187" y="144"/>
                      </a:lnTo>
                      <a:lnTo>
                        <a:pt x="196" y="133"/>
                      </a:lnTo>
                      <a:lnTo>
                        <a:pt x="197" y="122"/>
                      </a:lnTo>
                      <a:lnTo>
                        <a:pt x="192" y="111"/>
                      </a:lnTo>
                      <a:lnTo>
                        <a:pt x="177" y="101"/>
                      </a:lnTo>
                      <a:lnTo>
                        <a:pt x="154" y="98"/>
                      </a:lnTo>
                      <a:lnTo>
                        <a:pt x="132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0" name="Freeform 42"/>
                <p:cNvSpPr>
                  <a:spLocks/>
                </p:cNvSpPr>
                <p:nvPr/>
              </p:nvSpPr>
              <p:spPr bwMode="auto">
                <a:xfrm>
                  <a:off x="2141" y="2098"/>
                  <a:ext cx="166" cy="278"/>
                </a:xfrm>
                <a:custGeom>
                  <a:avLst/>
                  <a:gdLst>
                    <a:gd name="T0" fmla="*/ 50 w 166"/>
                    <a:gd name="T1" fmla="*/ 21 h 278"/>
                    <a:gd name="T2" fmla="*/ 64 w 166"/>
                    <a:gd name="T3" fmla="*/ 6 h 278"/>
                    <a:gd name="T4" fmla="*/ 78 w 166"/>
                    <a:gd name="T5" fmla="*/ 0 h 278"/>
                    <a:gd name="T6" fmla="*/ 96 w 166"/>
                    <a:gd name="T7" fmla="*/ 0 h 278"/>
                    <a:gd name="T8" fmla="*/ 114 w 166"/>
                    <a:gd name="T9" fmla="*/ 5 h 278"/>
                    <a:gd name="T10" fmla="*/ 130 w 166"/>
                    <a:gd name="T11" fmla="*/ 18 h 278"/>
                    <a:gd name="T12" fmla="*/ 148 w 166"/>
                    <a:gd name="T13" fmla="*/ 41 h 278"/>
                    <a:gd name="T14" fmla="*/ 157 w 166"/>
                    <a:gd name="T15" fmla="*/ 64 h 278"/>
                    <a:gd name="T16" fmla="*/ 162 w 166"/>
                    <a:gd name="T17" fmla="*/ 92 h 278"/>
                    <a:gd name="T18" fmla="*/ 166 w 166"/>
                    <a:gd name="T19" fmla="*/ 123 h 278"/>
                    <a:gd name="T20" fmla="*/ 166 w 166"/>
                    <a:gd name="T21" fmla="*/ 163 h 278"/>
                    <a:gd name="T22" fmla="*/ 159 w 166"/>
                    <a:gd name="T23" fmla="*/ 195 h 278"/>
                    <a:gd name="T24" fmla="*/ 151 w 166"/>
                    <a:gd name="T25" fmla="*/ 225 h 278"/>
                    <a:gd name="T26" fmla="*/ 143 w 166"/>
                    <a:gd name="T27" fmla="*/ 244 h 278"/>
                    <a:gd name="T28" fmla="*/ 132 w 166"/>
                    <a:gd name="T29" fmla="*/ 263 h 278"/>
                    <a:gd name="T30" fmla="*/ 117 w 166"/>
                    <a:gd name="T31" fmla="*/ 272 h 278"/>
                    <a:gd name="T32" fmla="*/ 99 w 166"/>
                    <a:gd name="T33" fmla="*/ 275 h 278"/>
                    <a:gd name="T34" fmla="*/ 73 w 166"/>
                    <a:gd name="T35" fmla="*/ 278 h 278"/>
                    <a:gd name="T36" fmla="*/ 45 w 166"/>
                    <a:gd name="T37" fmla="*/ 273 h 278"/>
                    <a:gd name="T38" fmla="*/ 26 w 166"/>
                    <a:gd name="T39" fmla="*/ 265 h 278"/>
                    <a:gd name="T40" fmla="*/ 12 w 166"/>
                    <a:gd name="T41" fmla="*/ 254 h 278"/>
                    <a:gd name="T42" fmla="*/ 3 w 166"/>
                    <a:gd name="T43" fmla="*/ 235 h 278"/>
                    <a:gd name="T44" fmla="*/ 0 w 166"/>
                    <a:gd name="T45" fmla="*/ 205 h 278"/>
                    <a:gd name="T46" fmla="*/ 0 w 166"/>
                    <a:gd name="T47" fmla="*/ 181 h 278"/>
                    <a:gd name="T48" fmla="*/ 10 w 166"/>
                    <a:gd name="T49" fmla="*/ 162 h 278"/>
                    <a:gd name="T50" fmla="*/ 22 w 166"/>
                    <a:gd name="T51" fmla="*/ 146 h 278"/>
                    <a:gd name="T52" fmla="*/ 29 w 166"/>
                    <a:gd name="T53" fmla="*/ 131 h 278"/>
                    <a:gd name="T54" fmla="*/ 31 w 166"/>
                    <a:gd name="T55" fmla="*/ 113 h 278"/>
                    <a:gd name="T56" fmla="*/ 31 w 166"/>
                    <a:gd name="T57" fmla="*/ 94 h 278"/>
                    <a:gd name="T58" fmla="*/ 31 w 166"/>
                    <a:gd name="T59" fmla="*/ 63 h 278"/>
                    <a:gd name="T60" fmla="*/ 38 w 166"/>
                    <a:gd name="T61" fmla="*/ 39 h 278"/>
                    <a:gd name="T62" fmla="*/ 50 w 166"/>
                    <a:gd name="T63" fmla="*/ 21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6" h="278">
                      <a:moveTo>
                        <a:pt x="50" y="21"/>
                      </a:moveTo>
                      <a:lnTo>
                        <a:pt x="64" y="6"/>
                      </a:lnTo>
                      <a:lnTo>
                        <a:pt x="78" y="0"/>
                      </a:lnTo>
                      <a:lnTo>
                        <a:pt x="96" y="0"/>
                      </a:lnTo>
                      <a:lnTo>
                        <a:pt x="114" y="5"/>
                      </a:lnTo>
                      <a:lnTo>
                        <a:pt x="130" y="18"/>
                      </a:lnTo>
                      <a:lnTo>
                        <a:pt x="148" y="41"/>
                      </a:lnTo>
                      <a:lnTo>
                        <a:pt x="157" y="64"/>
                      </a:lnTo>
                      <a:lnTo>
                        <a:pt x="162" y="92"/>
                      </a:lnTo>
                      <a:lnTo>
                        <a:pt x="166" y="123"/>
                      </a:lnTo>
                      <a:lnTo>
                        <a:pt x="166" y="163"/>
                      </a:lnTo>
                      <a:lnTo>
                        <a:pt x="159" y="195"/>
                      </a:lnTo>
                      <a:lnTo>
                        <a:pt x="151" y="225"/>
                      </a:lnTo>
                      <a:lnTo>
                        <a:pt x="143" y="244"/>
                      </a:lnTo>
                      <a:lnTo>
                        <a:pt x="132" y="263"/>
                      </a:lnTo>
                      <a:lnTo>
                        <a:pt x="117" y="272"/>
                      </a:lnTo>
                      <a:lnTo>
                        <a:pt x="99" y="275"/>
                      </a:lnTo>
                      <a:lnTo>
                        <a:pt x="73" y="278"/>
                      </a:lnTo>
                      <a:lnTo>
                        <a:pt x="45" y="273"/>
                      </a:lnTo>
                      <a:lnTo>
                        <a:pt x="26" y="265"/>
                      </a:lnTo>
                      <a:lnTo>
                        <a:pt x="12" y="254"/>
                      </a:lnTo>
                      <a:lnTo>
                        <a:pt x="3" y="235"/>
                      </a:lnTo>
                      <a:lnTo>
                        <a:pt x="0" y="205"/>
                      </a:lnTo>
                      <a:lnTo>
                        <a:pt x="0" y="181"/>
                      </a:lnTo>
                      <a:lnTo>
                        <a:pt x="10" y="162"/>
                      </a:lnTo>
                      <a:lnTo>
                        <a:pt x="22" y="146"/>
                      </a:lnTo>
                      <a:lnTo>
                        <a:pt x="29" y="131"/>
                      </a:lnTo>
                      <a:lnTo>
                        <a:pt x="31" y="113"/>
                      </a:lnTo>
                      <a:lnTo>
                        <a:pt x="31" y="94"/>
                      </a:lnTo>
                      <a:lnTo>
                        <a:pt x="31" y="63"/>
                      </a:lnTo>
                      <a:lnTo>
                        <a:pt x="38" y="39"/>
                      </a:lnTo>
                      <a:lnTo>
                        <a:pt x="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1" name="Freeform 43"/>
                <p:cNvSpPr>
                  <a:spLocks/>
                </p:cNvSpPr>
                <p:nvPr/>
              </p:nvSpPr>
              <p:spPr bwMode="auto">
                <a:xfrm>
                  <a:off x="2227" y="2104"/>
                  <a:ext cx="201" cy="138"/>
                </a:xfrm>
                <a:custGeom>
                  <a:avLst/>
                  <a:gdLst>
                    <a:gd name="T0" fmla="*/ 20 w 201"/>
                    <a:gd name="T1" fmla="*/ 0 h 138"/>
                    <a:gd name="T2" fmla="*/ 43 w 201"/>
                    <a:gd name="T3" fmla="*/ 10 h 138"/>
                    <a:gd name="T4" fmla="*/ 60 w 201"/>
                    <a:gd name="T5" fmla="*/ 26 h 138"/>
                    <a:gd name="T6" fmla="*/ 74 w 201"/>
                    <a:gd name="T7" fmla="*/ 43 h 138"/>
                    <a:gd name="T8" fmla="*/ 90 w 201"/>
                    <a:gd name="T9" fmla="*/ 68 h 138"/>
                    <a:gd name="T10" fmla="*/ 102 w 201"/>
                    <a:gd name="T11" fmla="*/ 90 h 138"/>
                    <a:gd name="T12" fmla="*/ 120 w 201"/>
                    <a:gd name="T13" fmla="*/ 104 h 138"/>
                    <a:gd name="T14" fmla="*/ 133 w 201"/>
                    <a:gd name="T15" fmla="*/ 104 h 138"/>
                    <a:gd name="T16" fmla="*/ 141 w 201"/>
                    <a:gd name="T17" fmla="*/ 92 h 138"/>
                    <a:gd name="T18" fmla="*/ 144 w 201"/>
                    <a:gd name="T19" fmla="*/ 78 h 138"/>
                    <a:gd name="T20" fmla="*/ 146 w 201"/>
                    <a:gd name="T21" fmla="*/ 57 h 138"/>
                    <a:gd name="T22" fmla="*/ 157 w 201"/>
                    <a:gd name="T23" fmla="*/ 42 h 138"/>
                    <a:gd name="T24" fmla="*/ 172 w 201"/>
                    <a:gd name="T25" fmla="*/ 34 h 138"/>
                    <a:gd name="T26" fmla="*/ 191 w 201"/>
                    <a:gd name="T27" fmla="*/ 36 h 138"/>
                    <a:gd name="T28" fmla="*/ 201 w 201"/>
                    <a:gd name="T29" fmla="*/ 47 h 138"/>
                    <a:gd name="T30" fmla="*/ 201 w 201"/>
                    <a:gd name="T31" fmla="*/ 63 h 138"/>
                    <a:gd name="T32" fmla="*/ 198 w 201"/>
                    <a:gd name="T33" fmla="*/ 85 h 138"/>
                    <a:gd name="T34" fmla="*/ 186 w 201"/>
                    <a:gd name="T35" fmla="*/ 97 h 138"/>
                    <a:gd name="T36" fmla="*/ 162 w 201"/>
                    <a:gd name="T37" fmla="*/ 110 h 138"/>
                    <a:gd name="T38" fmla="*/ 141 w 201"/>
                    <a:gd name="T39" fmla="*/ 127 h 138"/>
                    <a:gd name="T40" fmla="*/ 125 w 201"/>
                    <a:gd name="T41" fmla="*/ 138 h 138"/>
                    <a:gd name="T42" fmla="*/ 111 w 201"/>
                    <a:gd name="T43" fmla="*/ 134 h 138"/>
                    <a:gd name="T44" fmla="*/ 94 w 201"/>
                    <a:gd name="T45" fmla="*/ 123 h 138"/>
                    <a:gd name="T46" fmla="*/ 76 w 201"/>
                    <a:gd name="T47" fmla="*/ 99 h 138"/>
                    <a:gd name="T48" fmla="*/ 55 w 201"/>
                    <a:gd name="T49" fmla="*/ 80 h 138"/>
                    <a:gd name="T50" fmla="*/ 32 w 201"/>
                    <a:gd name="T51" fmla="*/ 68 h 138"/>
                    <a:gd name="T52" fmla="*/ 13 w 201"/>
                    <a:gd name="T53" fmla="*/ 50 h 138"/>
                    <a:gd name="T54" fmla="*/ 0 w 201"/>
                    <a:gd name="T55" fmla="*/ 31 h 138"/>
                    <a:gd name="T56" fmla="*/ 1 w 201"/>
                    <a:gd name="T57" fmla="*/ 14 h 138"/>
                    <a:gd name="T58" fmla="*/ 10 w 201"/>
                    <a:gd name="T59" fmla="*/ 5 h 138"/>
                    <a:gd name="T60" fmla="*/ 20 w 201"/>
                    <a:gd name="T6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" h="138">
                      <a:moveTo>
                        <a:pt x="20" y="0"/>
                      </a:moveTo>
                      <a:lnTo>
                        <a:pt x="43" y="10"/>
                      </a:lnTo>
                      <a:lnTo>
                        <a:pt x="60" y="26"/>
                      </a:lnTo>
                      <a:lnTo>
                        <a:pt x="74" y="43"/>
                      </a:lnTo>
                      <a:lnTo>
                        <a:pt x="90" y="68"/>
                      </a:lnTo>
                      <a:lnTo>
                        <a:pt x="102" y="90"/>
                      </a:lnTo>
                      <a:lnTo>
                        <a:pt x="120" y="104"/>
                      </a:lnTo>
                      <a:lnTo>
                        <a:pt x="133" y="104"/>
                      </a:lnTo>
                      <a:lnTo>
                        <a:pt x="141" y="92"/>
                      </a:lnTo>
                      <a:lnTo>
                        <a:pt x="144" y="78"/>
                      </a:lnTo>
                      <a:lnTo>
                        <a:pt x="146" y="57"/>
                      </a:lnTo>
                      <a:lnTo>
                        <a:pt x="157" y="42"/>
                      </a:lnTo>
                      <a:lnTo>
                        <a:pt x="172" y="34"/>
                      </a:lnTo>
                      <a:lnTo>
                        <a:pt x="191" y="36"/>
                      </a:lnTo>
                      <a:lnTo>
                        <a:pt x="201" y="47"/>
                      </a:lnTo>
                      <a:lnTo>
                        <a:pt x="201" y="63"/>
                      </a:lnTo>
                      <a:lnTo>
                        <a:pt x="198" y="85"/>
                      </a:lnTo>
                      <a:lnTo>
                        <a:pt x="186" y="97"/>
                      </a:lnTo>
                      <a:lnTo>
                        <a:pt x="162" y="110"/>
                      </a:lnTo>
                      <a:lnTo>
                        <a:pt x="141" y="127"/>
                      </a:lnTo>
                      <a:lnTo>
                        <a:pt x="125" y="138"/>
                      </a:lnTo>
                      <a:lnTo>
                        <a:pt x="111" y="134"/>
                      </a:lnTo>
                      <a:lnTo>
                        <a:pt x="94" y="123"/>
                      </a:lnTo>
                      <a:lnTo>
                        <a:pt x="76" y="99"/>
                      </a:lnTo>
                      <a:lnTo>
                        <a:pt x="55" y="80"/>
                      </a:lnTo>
                      <a:lnTo>
                        <a:pt x="32" y="68"/>
                      </a:lnTo>
                      <a:lnTo>
                        <a:pt x="13" y="50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0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2" name="Freeform 44"/>
                <p:cNvSpPr>
                  <a:spLocks/>
                </p:cNvSpPr>
                <p:nvPr/>
              </p:nvSpPr>
              <p:spPr bwMode="auto">
                <a:xfrm>
                  <a:off x="1889" y="2111"/>
                  <a:ext cx="329" cy="133"/>
                </a:xfrm>
                <a:custGeom>
                  <a:avLst/>
                  <a:gdLst>
                    <a:gd name="T0" fmla="*/ 273 w 329"/>
                    <a:gd name="T1" fmla="*/ 38 h 133"/>
                    <a:gd name="T2" fmla="*/ 290 w 329"/>
                    <a:gd name="T3" fmla="*/ 19 h 133"/>
                    <a:gd name="T4" fmla="*/ 308 w 329"/>
                    <a:gd name="T5" fmla="*/ 0 h 133"/>
                    <a:gd name="T6" fmla="*/ 320 w 329"/>
                    <a:gd name="T7" fmla="*/ 0 h 133"/>
                    <a:gd name="T8" fmla="*/ 329 w 329"/>
                    <a:gd name="T9" fmla="*/ 21 h 133"/>
                    <a:gd name="T10" fmla="*/ 318 w 329"/>
                    <a:gd name="T11" fmla="*/ 55 h 133"/>
                    <a:gd name="T12" fmla="*/ 299 w 329"/>
                    <a:gd name="T13" fmla="*/ 82 h 133"/>
                    <a:gd name="T14" fmla="*/ 276 w 329"/>
                    <a:gd name="T15" fmla="*/ 100 h 133"/>
                    <a:gd name="T16" fmla="*/ 247 w 329"/>
                    <a:gd name="T17" fmla="*/ 120 h 133"/>
                    <a:gd name="T18" fmla="*/ 220 w 329"/>
                    <a:gd name="T19" fmla="*/ 131 h 133"/>
                    <a:gd name="T20" fmla="*/ 199 w 329"/>
                    <a:gd name="T21" fmla="*/ 133 h 133"/>
                    <a:gd name="T22" fmla="*/ 181 w 329"/>
                    <a:gd name="T23" fmla="*/ 131 h 133"/>
                    <a:gd name="T24" fmla="*/ 156 w 329"/>
                    <a:gd name="T25" fmla="*/ 121 h 133"/>
                    <a:gd name="T26" fmla="*/ 137 w 329"/>
                    <a:gd name="T27" fmla="*/ 106 h 133"/>
                    <a:gd name="T28" fmla="*/ 113 w 329"/>
                    <a:gd name="T29" fmla="*/ 90 h 133"/>
                    <a:gd name="T30" fmla="*/ 94 w 329"/>
                    <a:gd name="T31" fmla="*/ 85 h 133"/>
                    <a:gd name="T32" fmla="*/ 78 w 329"/>
                    <a:gd name="T33" fmla="*/ 92 h 133"/>
                    <a:gd name="T34" fmla="*/ 71 w 329"/>
                    <a:gd name="T35" fmla="*/ 105 h 133"/>
                    <a:gd name="T36" fmla="*/ 61 w 329"/>
                    <a:gd name="T37" fmla="*/ 121 h 133"/>
                    <a:gd name="T38" fmla="*/ 45 w 329"/>
                    <a:gd name="T39" fmla="*/ 126 h 133"/>
                    <a:gd name="T40" fmla="*/ 32 w 329"/>
                    <a:gd name="T41" fmla="*/ 122 h 133"/>
                    <a:gd name="T42" fmla="*/ 32 w 329"/>
                    <a:gd name="T43" fmla="*/ 111 h 133"/>
                    <a:gd name="T44" fmla="*/ 41 w 329"/>
                    <a:gd name="T45" fmla="*/ 103 h 133"/>
                    <a:gd name="T46" fmla="*/ 52 w 329"/>
                    <a:gd name="T47" fmla="*/ 94 h 133"/>
                    <a:gd name="T48" fmla="*/ 53 w 329"/>
                    <a:gd name="T49" fmla="*/ 87 h 133"/>
                    <a:gd name="T50" fmla="*/ 40 w 329"/>
                    <a:gd name="T51" fmla="*/ 85 h 133"/>
                    <a:gd name="T52" fmla="*/ 29 w 329"/>
                    <a:gd name="T53" fmla="*/ 101 h 133"/>
                    <a:gd name="T54" fmla="*/ 20 w 329"/>
                    <a:gd name="T55" fmla="*/ 117 h 133"/>
                    <a:gd name="T56" fmla="*/ 6 w 329"/>
                    <a:gd name="T57" fmla="*/ 117 h 133"/>
                    <a:gd name="T58" fmla="*/ 0 w 329"/>
                    <a:gd name="T59" fmla="*/ 105 h 133"/>
                    <a:gd name="T60" fmla="*/ 1 w 329"/>
                    <a:gd name="T61" fmla="*/ 89 h 133"/>
                    <a:gd name="T62" fmla="*/ 17 w 329"/>
                    <a:gd name="T63" fmla="*/ 76 h 133"/>
                    <a:gd name="T64" fmla="*/ 32 w 329"/>
                    <a:gd name="T65" fmla="*/ 61 h 133"/>
                    <a:gd name="T66" fmla="*/ 59 w 329"/>
                    <a:gd name="T67" fmla="*/ 53 h 133"/>
                    <a:gd name="T68" fmla="*/ 83 w 329"/>
                    <a:gd name="T69" fmla="*/ 56 h 133"/>
                    <a:gd name="T70" fmla="*/ 100 w 329"/>
                    <a:gd name="T71" fmla="*/ 59 h 133"/>
                    <a:gd name="T72" fmla="*/ 121 w 329"/>
                    <a:gd name="T73" fmla="*/ 66 h 133"/>
                    <a:gd name="T74" fmla="*/ 147 w 329"/>
                    <a:gd name="T75" fmla="*/ 82 h 133"/>
                    <a:gd name="T76" fmla="*/ 172 w 329"/>
                    <a:gd name="T77" fmla="*/ 97 h 133"/>
                    <a:gd name="T78" fmla="*/ 191 w 329"/>
                    <a:gd name="T79" fmla="*/ 103 h 133"/>
                    <a:gd name="T80" fmla="*/ 203 w 329"/>
                    <a:gd name="T81" fmla="*/ 103 h 133"/>
                    <a:gd name="T82" fmla="*/ 217 w 329"/>
                    <a:gd name="T83" fmla="*/ 101 h 133"/>
                    <a:gd name="T84" fmla="*/ 231 w 329"/>
                    <a:gd name="T85" fmla="*/ 92 h 133"/>
                    <a:gd name="T86" fmla="*/ 246 w 329"/>
                    <a:gd name="T87" fmla="*/ 80 h 133"/>
                    <a:gd name="T88" fmla="*/ 257 w 329"/>
                    <a:gd name="T89" fmla="*/ 63 h 133"/>
                    <a:gd name="T90" fmla="*/ 266 w 329"/>
                    <a:gd name="T91" fmla="*/ 50 h 133"/>
                    <a:gd name="T92" fmla="*/ 273 w 329"/>
                    <a:gd name="T93" fmla="*/ 3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9" h="133">
                      <a:moveTo>
                        <a:pt x="273" y="38"/>
                      </a:moveTo>
                      <a:lnTo>
                        <a:pt x="290" y="19"/>
                      </a:lnTo>
                      <a:lnTo>
                        <a:pt x="308" y="0"/>
                      </a:lnTo>
                      <a:lnTo>
                        <a:pt x="320" y="0"/>
                      </a:lnTo>
                      <a:lnTo>
                        <a:pt x="329" y="21"/>
                      </a:lnTo>
                      <a:lnTo>
                        <a:pt x="318" y="55"/>
                      </a:lnTo>
                      <a:lnTo>
                        <a:pt x="299" y="82"/>
                      </a:lnTo>
                      <a:lnTo>
                        <a:pt x="276" y="100"/>
                      </a:lnTo>
                      <a:lnTo>
                        <a:pt x="247" y="120"/>
                      </a:lnTo>
                      <a:lnTo>
                        <a:pt x="220" y="131"/>
                      </a:lnTo>
                      <a:lnTo>
                        <a:pt x="199" y="133"/>
                      </a:lnTo>
                      <a:lnTo>
                        <a:pt x="181" y="131"/>
                      </a:lnTo>
                      <a:lnTo>
                        <a:pt x="156" y="121"/>
                      </a:lnTo>
                      <a:lnTo>
                        <a:pt x="137" y="106"/>
                      </a:lnTo>
                      <a:lnTo>
                        <a:pt x="113" y="90"/>
                      </a:lnTo>
                      <a:lnTo>
                        <a:pt x="94" y="85"/>
                      </a:lnTo>
                      <a:lnTo>
                        <a:pt x="78" y="92"/>
                      </a:lnTo>
                      <a:lnTo>
                        <a:pt x="71" y="105"/>
                      </a:lnTo>
                      <a:lnTo>
                        <a:pt x="61" y="121"/>
                      </a:lnTo>
                      <a:lnTo>
                        <a:pt x="45" y="126"/>
                      </a:lnTo>
                      <a:lnTo>
                        <a:pt x="32" y="122"/>
                      </a:lnTo>
                      <a:lnTo>
                        <a:pt x="32" y="111"/>
                      </a:lnTo>
                      <a:lnTo>
                        <a:pt x="41" y="103"/>
                      </a:lnTo>
                      <a:lnTo>
                        <a:pt x="52" y="94"/>
                      </a:lnTo>
                      <a:lnTo>
                        <a:pt x="53" y="87"/>
                      </a:lnTo>
                      <a:lnTo>
                        <a:pt x="40" y="85"/>
                      </a:lnTo>
                      <a:lnTo>
                        <a:pt x="29" y="101"/>
                      </a:lnTo>
                      <a:lnTo>
                        <a:pt x="20" y="117"/>
                      </a:lnTo>
                      <a:lnTo>
                        <a:pt x="6" y="117"/>
                      </a:lnTo>
                      <a:lnTo>
                        <a:pt x="0" y="105"/>
                      </a:lnTo>
                      <a:lnTo>
                        <a:pt x="1" y="89"/>
                      </a:lnTo>
                      <a:lnTo>
                        <a:pt x="17" y="76"/>
                      </a:lnTo>
                      <a:lnTo>
                        <a:pt x="32" y="61"/>
                      </a:lnTo>
                      <a:lnTo>
                        <a:pt x="59" y="53"/>
                      </a:lnTo>
                      <a:lnTo>
                        <a:pt x="83" y="56"/>
                      </a:lnTo>
                      <a:lnTo>
                        <a:pt x="100" y="59"/>
                      </a:lnTo>
                      <a:lnTo>
                        <a:pt x="121" y="66"/>
                      </a:lnTo>
                      <a:lnTo>
                        <a:pt x="147" y="82"/>
                      </a:lnTo>
                      <a:lnTo>
                        <a:pt x="172" y="97"/>
                      </a:lnTo>
                      <a:lnTo>
                        <a:pt x="191" y="103"/>
                      </a:lnTo>
                      <a:lnTo>
                        <a:pt x="203" y="103"/>
                      </a:lnTo>
                      <a:lnTo>
                        <a:pt x="217" y="101"/>
                      </a:lnTo>
                      <a:lnTo>
                        <a:pt x="231" y="92"/>
                      </a:lnTo>
                      <a:lnTo>
                        <a:pt x="246" y="80"/>
                      </a:lnTo>
                      <a:lnTo>
                        <a:pt x="257" y="63"/>
                      </a:lnTo>
                      <a:lnTo>
                        <a:pt x="266" y="50"/>
                      </a:lnTo>
                      <a:lnTo>
                        <a:pt x="273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3" name="Freeform 45"/>
                <p:cNvSpPr>
                  <a:spLocks/>
                </p:cNvSpPr>
                <p:nvPr/>
              </p:nvSpPr>
              <p:spPr bwMode="auto">
                <a:xfrm>
                  <a:off x="2075" y="2312"/>
                  <a:ext cx="124" cy="382"/>
                </a:xfrm>
                <a:custGeom>
                  <a:avLst/>
                  <a:gdLst>
                    <a:gd name="T0" fmla="*/ 54 w 124"/>
                    <a:gd name="T1" fmla="*/ 41 h 382"/>
                    <a:gd name="T2" fmla="*/ 69 w 124"/>
                    <a:gd name="T3" fmla="*/ 19 h 382"/>
                    <a:gd name="T4" fmla="*/ 88 w 124"/>
                    <a:gd name="T5" fmla="*/ 0 h 382"/>
                    <a:gd name="T6" fmla="*/ 108 w 124"/>
                    <a:gd name="T7" fmla="*/ 3 h 382"/>
                    <a:gd name="T8" fmla="*/ 124 w 124"/>
                    <a:gd name="T9" fmla="*/ 26 h 382"/>
                    <a:gd name="T10" fmla="*/ 117 w 124"/>
                    <a:gd name="T11" fmla="*/ 50 h 382"/>
                    <a:gd name="T12" fmla="*/ 101 w 124"/>
                    <a:gd name="T13" fmla="*/ 67 h 382"/>
                    <a:gd name="T14" fmla="*/ 73 w 124"/>
                    <a:gd name="T15" fmla="*/ 90 h 382"/>
                    <a:gd name="T16" fmla="*/ 52 w 124"/>
                    <a:gd name="T17" fmla="*/ 113 h 382"/>
                    <a:gd name="T18" fmla="*/ 41 w 124"/>
                    <a:gd name="T19" fmla="*/ 130 h 382"/>
                    <a:gd name="T20" fmla="*/ 36 w 124"/>
                    <a:gd name="T21" fmla="*/ 143 h 382"/>
                    <a:gd name="T22" fmla="*/ 35 w 124"/>
                    <a:gd name="T23" fmla="*/ 158 h 382"/>
                    <a:gd name="T24" fmla="*/ 46 w 124"/>
                    <a:gd name="T25" fmla="*/ 177 h 382"/>
                    <a:gd name="T26" fmla="*/ 57 w 124"/>
                    <a:gd name="T27" fmla="*/ 200 h 382"/>
                    <a:gd name="T28" fmla="*/ 78 w 124"/>
                    <a:gd name="T29" fmla="*/ 235 h 382"/>
                    <a:gd name="T30" fmla="*/ 93 w 124"/>
                    <a:gd name="T31" fmla="*/ 258 h 382"/>
                    <a:gd name="T32" fmla="*/ 103 w 124"/>
                    <a:gd name="T33" fmla="*/ 268 h 382"/>
                    <a:gd name="T34" fmla="*/ 109 w 124"/>
                    <a:gd name="T35" fmla="*/ 284 h 382"/>
                    <a:gd name="T36" fmla="*/ 108 w 124"/>
                    <a:gd name="T37" fmla="*/ 301 h 382"/>
                    <a:gd name="T38" fmla="*/ 99 w 124"/>
                    <a:gd name="T39" fmla="*/ 312 h 382"/>
                    <a:gd name="T40" fmla="*/ 85 w 124"/>
                    <a:gd name="T41" fmla="*/ 320 h 382"/>
                    <a:gd name="T42" fmla="*/ 71 w 124"/>
                    <a:gd name="T43" fmla="*/ 333 h 382"/>
                    <a:gd name="T44" fmla="*/ 59 w 124"/>
                    <a:gd name="T45" fmla="*/ 355 h 382"/>
                    <a:gd name="T46" fmla="*/ 48 w 124"/>
                    <a:gd name="T47" fmla="*/ 373 h 382"/>
                    <a:gd name="T48" fmla="*/ 29 w 124"/>
                    <a:gd name="T49" fmla="*/ 382 h 382"/>
                    <a:gd name="T50" fmla="*/ 10 w 124"/>
                    <a:gd name="T51" fmla="*/ 375 h 382"/>
                    <a:gd name="T52" fmla="*/ 10 w 124"/>
                    <a:gd name="T53" fmla="*/ 354 h 382"/>
                    <a:gd name="T54" fmla="*/ 29 w 124"/>
                    <a:gd name="T55" fmla="*/ 345 h 382"/>
                    <a:gd name="T56" fmla="*/ 45 w 124"/>
                    <a:gd name="T57" fmla="*/ 329 h 382"/>
                    <a:gd name="T58" fmla="*/ 61 w 124"/>
                    <a:gd name="T59" fmla="*/ 308 h 382"/>
                    <a:gd name="T60" fmla="*/ 64 w 124"/>
                    <a:gd name="T61" fmla="*/ 289 h 382"/>
                    <a:gd name="T62" fmla="*/ 64 w 124"/>
                    <a:gd name="T63" fmla="*/ 268 h 382"/>
                    <a:gd name="T64" fmla="*/ 61 w 124"/>
                    <a:gd name="T65" fmla="*/ 252 h 382"/>
                    <a:gd name="T66" fmla="*/ 46 w 124"/>
                    <a:gd name="T67" fmla="*/ 228 h 382"/>
                    <a:gd name="T68" fmla="*/ 27 w 124"/>
                    <a:gd name="T69" fmla="*/ 204 h 382"/>
                    <a:gd name="T70" fmla="*/ 10 w 124"/>
                    <a:gd name="T71" fmla="*/ 186 h 382"/>
                    <a:gd name="T72" fmla="*/ 3 w 124"/>
                    <a:gd name="T73" fmla="*/ 167 h 382"/>
                    <a:gd name="T74" fmla="*/ 5 w 124"/>
                    <a:gd name="T75" fmla="*/ 172 h 382"/>
                    <a:gd name="T76" fmla="*/ 0 w 124"/>
                    <a:gd name="T77" fmla="*/ 148 h 382"/>
                    <a:gd name="T78" fmla="*/ 8 w 124"/>
                    <a:gd name="T79" fmla="*/ 125 h 382"/>
                    <a:gd name="T80" fmla="*/ 15 w 124"/>
                    <a:gd name="T81" fmla="*/ 104 h 382"/>
                    <a:gd name="T82" fmla="*/ 31 w 124"/>
                    <a:gd name="T83" fmla="*/ 77 h 382"/>
                    <a:gd name="T84" fmla="*/ 40 w 124"/>
                    <a:gd name="T85" fmla="*/ 61 h 382"/>
                    <a:gd name="T86" fmla="*/ 54 w 124"/>
                    <a:gd name="T87" fmla="*/ 41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4" h="382">
                      <a:moveTo>
                        <a:pt x="54" y="41"/>
                      </a:moveTo>
                      <a:lnTo>
                        <a:pt x="69" y="19"/>
                      </a:lnTo>
                      <a:lnTo>
                        <a:pt x="88" y="0"/>
                      </a:lnTo>
                      <a:lnTo>
                        <a:pt x="108" y="3"/>
                      </a:lnTo>
                      <a:lnTo>
                        <a:pt x="124" y="26"/>
                      </a:lnTo>
                      <a:lnTo>
                        <a:pt x="117" y="50"/>
                      </a:lnTo>
                      <a:lnTo>
                        <a:pt x="101" y="67"/>
                      </a:lnTo>
                      <a:lnTo>
                        <a:pt x="73" y="90"/>
                      </a:lnTo>
                      <a:lnTo>
                        <a:pt x="52" y="113"/>
                      </a:lnTo>
                      <a:lnTo>
                        <a:pt x="41" y="130"/>
                      </a:lnTo>
                      <a:lnTo>
                        <a:pt x="36" y="143"/>
                      </a:lnTo>
                      <a:lnTo>
                        <a:pt x="35" y="158"/>
                      </a:lnTo>
                      <a:lnTo>
                        <a:pt x="46" y="177"/>
                      </a:lnTo>
                      <a:lnTo>
                        <a:pt x="57" y="200"/>
                      </a:lnTo>
                      <a:lnTo>
                        <a:pt x="78" y="235"/>
                      </a:lnTo>
                      <a:lnTo>
                        <a:pt x="93" y="258"/>
                      </a:lnTo>
                      <a:lnTo>
                        <a:pt x="103" y="268"/>
                      </a:lnTo>
                      <a:lnTo>
                        <a:pt x="109" y="284"/>
                      </a:lnTo>
                      <a:lnTo>
                        <a:pt x="108" y="301"/>
                      </a:lnTo>
                      <a:lnTo>
                        <a:pt x="99" y="312"/>
                      </a:lnTo>
                      <a:lnTo>
                        <a:pt x="85" y="320"/>
                      </a:lnTo>
                      <a:lnTo>
                        <a:pt x="71" y="333"/>
                      </a:lnTo>
                      <a:lnTo>
                        <a:pt x="59" y="355"/>
                      </a:lnTo>
                      <a:lnTo>
                        <a:pt x="48" y="373"/>
                      </a:lnTo>
                      <a:lnTo>
                        <a:pt x="29" y="382"/>
                      </a:lnTo>
                      <a:lnTo>
                        <a:pt x="10" y="375"/>
                      </a:lnTo>
                      <a:lnTo>
                        <a:pt x="10" y="354"/>
                      </a:lnTo>
                      <a:lnTo>
                        <a:pt x="29" y="345"/>
                      </a:lnTo>
                      <a:lnTo>
                        <a:pt x="45" y="329"/>
                      </a:lnTo>
                      <a:lnTo>
                        <a:pt x="61" y="308"/>
                      </a:lnTo>
                      <a:lnTo>
                        <a:pt x="64" y="289"/>
                      </a:lnTo>
                      <a:lnTo>
                        <a:pt x="64" y="268"/>
                      </a:lnTo>
                      <a:lnTo>
                        <a:pt x="61" y="252"/>
                      </a:lnTo>
                      <a:lnTo>
                        <a:pt x="46" y="228"/>
                      </a:lnTo>
                      <a:lnTo>
                        <a:pt x="27" y="204"/>
                      </a:lnTo>
                      <a:lnTo>
                        <a:pt x="10" y="186"/>
                      </a:lnTo>
                      <a:lnTo>
                        <a:pt x="3" y="167"/>
                      </a:lnTo>
                      <a:lnTo>
                        <a:pt x="5" y="172"/>
                      </a:lnTo>
                      <a:lnTo>
                        <a:pt x="0" y="148"/>
                      </a:lnTo>
                      <a:lnTo>
                        <a:pt x="8" y="125"/>
                      </a:lnTo>
                      <a:lnTo>
                        <a:pt x="15" y="104"/>
                      </a:lnTo>
                      <a:lnTo>
                        <a:pt x="31" y="77"/>
                      </a:lnTo>
                      <a:lnTo>
                        <a:pt x="40" y="61"/>
                      </a:lnTo>
                      <a:lnTo>
                        <a:pt x="54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24" name="Freeform 46"/>
                <p:cNvSpPr>
                  <a:spLocks/>
                </p:cNvSpPr>
                <p:nvPr/>
              </p:nvSpPr>
              <p:spPr bwMode="auto">
                <a:xfrm>
                  <a:off x="2202" y="2302"/>
                  <a:ext cx="154" cy="386"/>
                </a:xfrm>
                <a:custGeom>
                  <a:avLst/>
                  <a:gdLst>
                    <a:gd name="T0" fmla="*/ 53 w 154"/>
                    <a:gd name="T1" fmla="*/ 29 h 386"/>
                    <a:gd name="T2" fmla="*/ 73 w 154"/>
                    <a:gd name="T3" fmla="*/ 60 h 386"/>
                    <a:gd name="T4" fmla="*/ 86 w 154"/>
                    <a:gd name="T5" fmla="*/ 93 h 386"/>
                    <a:gd name="T6" fmla="*/ 90 w 154"/>
                    <a:gd name="T7" fmla="*/ 126 h 386"/>
                    <a:gd name="T8" fmla="*/ 92 w 154"/>
                    <a:gd name="T9" fmla="*/ 151 h 386"/>
                    <a:gd name="T10" fmla="*/ 89 w 154"/>
                    <a:gd name="T11" fmla="*/ 182 h 386"/>
                    <a:gd name="T12" fmla="*/ 83 w 154"/>
                    <a:gd name="T13" fmla="*/ 208 h 386"/>
                    <a:gd name="T14" fmla="*/ 73 w 154"/>
                    <a:gd name="T15" fmla="*/ 245 h 386"/>
                    <a:gd name="T16" fmla="*/ 65 w 154"/>
                    <a:gd name="T17" fmla="*/ 269 h 386"/>
                    <a:gd name="T18" fmla="*/ 60 w 154"/>
                    <a:gd name="T19" fmla="*/ 290 h 386"/>
                    <a:gd name="T20" fmla="*/ 60 w 154"/>
                    <a:gd name="T21" fmla="*/ 302 h 386"/>
                    <a:gd name="T22" fmla="*/ 71 w 154"/>
                    <a:gd name="T23" fmla="*/ 314 h 386"/>
                    <a:gd name="T24" fmla="*/ 92 w 154"/>
                    <a:gd name="T25" fmla="*/ 323 h 386"/>
                    <a:gd name="T26" fmla="*/ 127 w 154"/>
                    <a:gd name="T27" fmla="*/ 339 h 386"/>
                    <a:gd name="T28" fmla="*/ 148 w 154"/>
                    <a:gd name="T29" fmla="*/ 354 h 386"/>
                    <a:gd name="T30" fmla="*/ 154 w 154"/>
                    <a:gd name="T31" fmla="*/ 365 h 386"/>
                    <a:gd name="T32" fmla="*/ 153 w 154"/>
                    <a:gd name="T33" fmla="*/ 374 h 386"/>
                    <a:gd name="T34" fmla="*/ 136 w 154"/>
                    <a:gd name="T35" fmla="*/ 384 h 386"/>
                    <a:gd name="T36" fmla="*/ 99 w 154"/>
                    <a:gd name="T37" fmla="*/ 386 h 386"/>
                    <a:gd name="T38" fmla="*/ 90 w 154"/>
                    <a:gd name="T39" fmla="*/ 375 h 386"/>
                    <a:gd name="T40" fmla="*/ 86 w 154"/>
                    <a:gd name="T41" fmla="*/ 363 h 386"/>
                    <a:gd name="T42" fmla="*/ 76 w 154"/>
                    <a:gd name="T43" fmla="*/ 349 h 386"/>
                    <a:gd name="T44" fmla="*/ 60 w 154"/>
                    <a:gd name="T45" fmla="*/ 337 h 386"/>
                    <a:gd name="T46" fmla="*/ 43 w 154"/>
                    <a:gd name="T47" fmla="*/ 330 h 386"/>
                    <a:gd name="T48" fmla="*/ 31 w 154"/>
                    <a:gd name="T49" fmla="*/ 327 h 386"/>
                    <a:gd name="T50" fmla="*/ 22 w 154"/>
                    <a:gd name="T51" fmla="*/ 314 h 386"/>
                    <a:gd name="T52" fmla="*/ 22 w 154"/>
                    <a:gd name="T53" fmla="*/ 299 h 386"/>
                    <a:gd name="T54" fmla="*/ 27 w 154"/>
                    <a:gd name="T55" fmla="*/ 288 h 386"/>
                    <a:gd name="T56" fmla="*/ 36 w 154"/>
                    <a:gd name="T57" fmla="*/ 273 h 386"/>
                    <a:gd name="T58" fmla="*/ 48 w 154"/>
                    <a:gd name="T59" fmla="*/ 255 h 386"/>
                    <a:gd name="T60" fmla="*/ 55 w 154"/>
                    <a:gd name="T61" fmla="*/ 228 h 386"/>
                    <a:gd name="T62" fmla="*/ 60 w 154"/>
                    <a:gd name="T63" fmla="*/ 204 h 386"/>
                    <a:gd name="T64" fmla="*/ 60 w 154"/>
                    <a:gd name="T65" fmla="*/ 170 h 386"/>
                    <a:gd name="T66" fmla="*/ 59 w 154"/>
                    <a:gd name="T67" fmla="*/ 140 h 386"/>
                    <a:gd name="T68" fmla="*/ 52 w 154"/>
                    <a:gd name="T69" fmla="*/ 116 h 386"/>
                    <a:gd name="T70" fmla="*/ 39 w 154"/>
                    <a:gd name="T71" fmla="*/ 93 h 386"/>
                    <a:gd name="T72" fmla="*/ 29 w 154"/>
                    <a:gd name="T73" fmla="*/ 78 h 386"/>
                    <a:gd name="T74" fmla="*/ 13 w 154"/>
                    <a:gd name="T75" fmla="*/ 60 h 386"/>
                    <a:gd name="T76" fmla="*/ 0 w 154"/>
                    <a:gd name="T77" fmla="*/ 41 h 386"/>
                    <a:gd name="T78" fmla="*/ 3 w 154"/>
                    <a:gd name="T79" fmla="*/ 15 h 386"/>
                    <a:gd name="T80" fmla="*/ 29 w 154"/>
                    <a:gd name="T81" fmla="*/ 0 h 386"/>
                    <a:gd name="T82" fmla="*/ 44 w 154"/>
                    <a:gd name="T83" fmla="*/ 5 h 386"/>
                    <a:gd name="T84" fmla="*/ 53 w 154"/>
                    <a:gd name="T85" fmla="*/ 29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86">
                      <a:moveTo>
                        <a:pt x="53" y="29"/>
                      </a:moveTo>
                      <a:lnTo>
                        <a:pt x="73" y="60"/>
                      </a:lnTo>
                      <a:lnTo>
                        <a:pt x="86" y="93"/>
                      </a:lnTo>
                      <a:lnTo>
                        <a:pt x="90" y="126"/>
                      </a:lnTo>
                      <a:lnTo>
                        <a:pt x="92" y="151"/>
                      </a:lnTo>
                      <a:lnTo>
                        <a:pt x="89" y="182"/>
                      </a:lnTo>
                      <a:lnTo>
                        <a:pt x="83" y="208"/>
                      </a:lnTo>
                      <a:lnTo>
                        <a:pt x="73" y="245"/>
                      </a:lnTo>
                      <a:lnTo>
                        <a:pt x="65" y="269"/>
                      </a:lnTo>
                      <a:lnTo>
                        <a:pt x="60" y="290"/>
                      </a:lnTo>
                      <a:lnTo>
                        <a:pt x="60" y="302"/>
                      </a:lnTo>
                      <a:lnTo>
                        <a:pt x="71" y="314"/>
                      </a:lnTo>
                      <a:lnTo>
                        <a:pt x="92" y="323"/>
                      </a:lnTo>
                      <a:lnTo>
                        <a:pt x="127" y="339"/>
                      </a:lnTo>
                      <a:lnTo>
                        <a:pt x="148" y="354"/>
                      </a:lnTo>
                      <a:lnTo>
                        <a:pt x="154" y="365"/>
                      </a:lnTo>
                      <a:lnTo>
                        <a:pt x="153" y="374"/>
                      </a:lnTo>
                      <a:lnTo>
                        <a:pt x="136" y="384"/>
                      </a:lnTo>
                      <a:lnTo>
                        <a:pt x="99" y="386"/>
                      </a:lnTo>
                      <a:lnTo>
                        <a:pt x="90" y="375"/>
                      </a:lnTo>
                      <a:lnTo>
                        <a:pt x="86" y="363"/>
                      </a:lnTo>
                      <a:lnTo>
                        <a:pt x="76" y="349"/>
                      </a:lnTo>
                      <a:lnTo>
                        <a:pt x="60" y="337"/>
                      </a:lnTo>
                      <a:lnTo>
                        <a:pt x="43" y="330"/>
                      </a:lnTo>
                      <a:lnTo>
                        <a:pt x="31" y="327"/>
                      </a:lnTo>
                      <a:lnTo>
                        <a:pt x="22" y="314"/>
                      </a:lnTo>
                      <a:lnTo>
                        <a:pt x="22" y="299"/>
                      </a:lnTo>
                      <a:lnTo>
                        <a:pt x="27" y="288"/>
                      </a:lnTo>
                      <a:lnTo>
                        <a:pt x="36" y="273"/>
                      </a:lnTo>
                      <a:lnTo>
                        <a:pt x="48" y="255"/>
                      </a:lnTo>
                      <a:lnTo>
                        <a:pt x="55" y="228"/>
                      </a:lnTo>
                      <a:lnTo>
                        <a:pt x="60" y="204"/>
                      </a:lnTo>
                      <a:lnTo>
                        <a:pt x="60" y="170"/>
                      </a:lnTo>
                      <a:lnTo>
                        <a:pt x="59" y="140"/>
                      </a:lnTo>
                      <a:lnTo>
                        <a:pt x="52" y="116"/>
                      </a:lnTo>
                      <a:lnTo>
                        <a:pt x="39" y="93"/>
                      </a:lnTo>
                      <a:lnTo>
                        <a:pt x="29" y="78"/>
                      </a:lnTo>
                      <a:lnTo>
                        <a:pt x="13" y="60"/>
                      </a:lnTo>
                      <a:lnTo>
                        <a:pt x="0" y="41"/>
                      </a:lnTo>
                      <a:lnTo>
                        <a:pt x="3" y="15"/>
                      </a:lnTo>
                      <a:lnTo>
                        <a:pt x="29" y="0"/>
                      </a:lnTo>
                      <a:lnTo>
                        <a:pt x="44" y="5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  <p:grpSp>
            <p:nvGrpSpPr>
              <p:cNvPr id="212" name="Group 54"/>
              <p:cNvGrpSpPr>
                <a:grpSpLocks/>
              </p:cNvGrpSpPr>
              <p:nvPr/>
            </p:nvGrpSpPr>
            <p:grpSpPr bwMode="auto">
              <a:xfrm>
                <a:off x="3768726" y="2508250"/>
                <a:ext cx="839788" cy="1760538"/>
                <a:chOff x="2374" y="1580"/>
                <a:chExt cx="529" cy="1109"/>
              </a:xfrm>
              <a:solidFill>
                <a:schemeClr val="bg1"/>
              </a:solidFill>
            </p:grpSpPr>
            <p:sp>
              <p:nvSpPr>
                <p:cNvPr id="213" name="Freeform 48"/>
                <p:cNvSpPr>
                  <a:spLocks/>
                </p:cNvSpPr>
                <p:nvPr/>
              </p:nvSpPr>
              <p:spPr bwMode="auto">
                <a:xfrm>
                  <a:off x="2720" y="1580"/>
                  <a:ext cx="154" cy="202"/>
                </a:xfrm>
                <a:custGeom>
                  <a:avLst/>
                  <a:gdLst>
                    <a:gd name="T0" fmla="*/ 118 w 154"/>
                    <a:gd name="T1" fmla="*/ 104 h 202"/>
                    <a:gd name="T2" fmla="*/ 132 w 154"/>
                    <a:gd name="T3" fmla="*/ 81 h 202"/>
                    <a:gd name="T4" fmla="*/ 144 w 154"/>
                    <a:gd name="T5" fmla="*/ 53 h 202"/>
                    <a:gd name="T6" fmla="*/ 144 w 154"/>
                    <a:gd name="T7" fmla="*/ 32 h 202"/>
                    <a:gd name="T8" fmla="*/ 139 w 154"/>
                    <a:gd name="T9" fmla="*/ 16 h 202"/>
                    <a:gd name="T10" fmla="*/ 127 w 154"/>
                    <a:gd name="T11" fmla="*/ 5 h 202"/>
                    <a:gd name="T12" fmla="*/ 109 w 154"/>
                    <a:gd name="T13" fmla="*/ 0 h 202"/>
                    <a:gd name="T14" fmla="*/ 86 w 154"/>
                    <a:gd name="T15" fmla="*/ 0 h 202"/>
                    <a:gd name="T16" fmla="*/ 62 w 154"/>
                    <a:gd name="T17" fmla="*/ 11 h 202"/>
                    <a:gd name="T18" fmla="*/ 39 w 154"/>
                    <a:gd name="T19" fmla="*/ 34 h 202"/>
                    <a:gd name="T20" fmla="*/ 22 w 154"/>
                    <a:gd name="T21" fmla="*/ 62 h 202"/>
                    <a:gd name="T22" fmla="*/ 10 w 154"/>
                    <a:gd name="T23" fmla="*/ 95 h 202"/>
                    <a:gd name="T24" fmla="*/ 1 w 154"/>
                    <a:gd name="T25" fmla="*/ 124 h 202"/>
                    <a:gd name="T26" fmla="*/ 0 w 154"/>
                    <a:gd name="T27" fmla="*/ 149 h 202"/>
                    <a:gd name="T28" fmla="*/ 6 w 154"/>
                    <a:gd name="T29" fmla="*/ 166 h 202"/>
                    <a:gd name="T30" fmla="*/ 16 w 154"/>
                    <a:gd name="T31" fmla="*/ 171 h 202"/>
                    <a:gd name="T32" fmla="*/ 29 w 154"/>
                    <a:gd name="T33" fmla="*/ 171 h 202"/>
                    <a:gd name="T34" fmla="*/ 47 w 154"/>
                    <a:gd name="T35" fmla="*/ 166 h 202"/>
                    <a:gd name="T36" fmla="*/ 60 w 154"/>
                    <a:gd name="T37" fmla="*/ 157 h 202"/>
                    <a:gd name="T38" fmla="*/ 76 w 154"/>
                    <a:gd name="T39" fmla="*/ 144 h 202"/>
                    <a:gd name="T40" fmla="*/ 95 w 154"/>
                    <a:gd name="T41" fmla="*/ 131 h 202"/>
                    <a:gd name="T42" fmla="*/ 110 w 154"/>
                    <a:gd name="T43" fmla="*/ 154 h 202"/>
                    <a:gd name="T44" fmla="*/ 123 w 154"/>
                    <a:gd name="T45" fmla="*/ 186 h 202"/>
                    <a:gd name="T46" fmla="*/ 130 w 154"/>
                    <a:gd name="T47" fmla="*/ 201 h 202"/>
                    <a:gd name="T48" fmla="*/ 141 w 154"/>
                    <a:gd name="T49" fmla="*/ 202 h 202"/>
                    <a:gd name="T50" fmla="*/ 154 w 154"/>
                    <a:gd name="T51" fmla="*/ 196 h 202"/>
                    <a:gd name="T52" fmla="*/ 154 w 154"/>
                    <a:gd name="T53" fmla="*/ 178 h 202"/>
                    <a:gd name="T54" fmla="*/ 143 w 154"/>
                    <a:gd name="T55" fmla="*/ 160 h 202"/>
                    <a:gd name="T56" fmla="*/ 132 w 154"/>
                    <a:gd name="T57" fmla="*/ 137 h 202"/>
                    <a:gd name="T58" fmla="*/ 115 w 154"/>
                    <a:gd name="T59" fmla="*/ 116 h 202"/>
                    <a:gd name="T60" fmla="*/ 118 w 154"/>
                    <a:gd name="T61" fmla="*/ 10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4" h="202">
                      <a:moveTo>
                        <a:pt x="118" y="104"/>
                      </a:moveTo>
                      <a:lnTo>
                        <a:pt x="132" y="81"/>
                      </a:lnTo>
                      <a:lnTo>
                        <a:pt x="144" y="53"/>
                      </a:lnTo>
                      <a:lnTo>
                        <a:pt x="144" y="32"/>
                      </a:lnTo>
                      <a:lnTo>
                        <a:pt x="139" y="16"/>
                      </a:lnTo>
                      <a:lnTo>
                        <a:pt x="127" y="5"/>
                      </a:lnTo>
                      <a:lnTo>
                        <a:pt x="109" y="0"/>
                      </a:lnTo>
                      <a:lnTo>
                        <a:pt x="86" y="0"/>
                      </a:lnTo>
                      <a:lnTo>
                        <a:pt x="62" y="11"/>
                      </a:lnTo>
                      <a:lnTo>
                        <a:pt x="39" y="34"/>
                      </a:lnTo>
                      <a:lnTo>
                        <a:pt x="22" y="62"/>
                      </a:lnTo>
                      <a:lnTo>
                        <a:pt x="10" y="95"/>
                      </a:lnTo>
                      <a:lnTo>
                        <a:pt x="1" y="124"/>
                      </a:lnTo>
                      <a:lnTo>
                        <a:pt x="0" y="149"/>
                      </a:lnTo>
                      <a:lnTo>
                        <a:pt x="6" y="166"/>
                      </a:lnTo>
                      <a:lnTo>
                        <a:pt x="16" y="171"/>
                      </a:lnTo>
                      <a:lnTo>
                        <a:pt x="29" y="171"/>
                      </a:lnTo>
                      <a:lnTo>
                        <a:pt x="47" y="166"/>
                      </a:lnTo>
                      <a:lnTo>
                        <a:pt x="60" y="157"/>
                      </a:lnTo>
                      <a:lnTo>
                        <a:pt x="76" y="144"/>
                      </a:lnTo>
                      <a:lnTo>
                        <a:pt x="95" y="131"/>
                      </a:lnTo>
                      <a:lnTo>
                        <a:pt x="110" y="154"/>
                      </a:lnTo>
                      <a:lnTo>
                        <a:pt x="123" y="186"/>
                      </a:lnTo>
                      <a:lnTo>
                        <a:pt x="130" y="201"/>
                      </a:lnTo>
                      <a:lnTo>
                        <a:pt x="141" y="202"/>
                      </a:lnTo>
                      <a:lnTo>
                        <a:pt x="154" y="196"/>
                      </a:lnTo>
                      <a:lnTo>
                        <a:pt x="154" y="178"/>
                      </a:lnTo>
                      <a:lnTo>
                        <a:pt x="143" y="160"/>
                      </a:lnTo>
                      <a:lnTo>
                        <a:pt x="132" y="137"/>
                      </a:lnTo>
                      <a:lnTo>
                        <a:pt x="115" y="116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14" name="Freeform 49"/>
                <p:cNvSpPr>
                  <a:spLocks/>
                </p:cNvSpPr>
                <p:nvPr/>
              </p:nvSpPr>
              <p:spPr bwMode="auto">
                <a:xfrm>
                  <a:off x="2611" y="1779"/>
                  <a:ext cx="151" cy="358"/>
                </a:xfrm>
                <a:custGeom>
                  <a:avLst/>
                  <a:gdLst>
                    <a:gd name="T0" fmla="*/ 22 w 151"/>
                    <a:gd name="T1" fmla="*/ 82 h 358"/>
                    <a:gd name="T2" fmla="*/ 31 w 151"/>
                    <a:gd name="T3" fmla="*/ 63 h 358"/>
                    <a:gd name="T4" fmla="*/ 50 w 151"/>
                    <a:gd name="T5" fmla="*/ 31 h 358"/>
                    <a:gd name="T6" fmla="*/ 75 w 151"/>
                    <a:gd name="T7" fmla="*/ 10 h 358"/>
                    <a:gd name="T8" fmla="*/ 94 w 151"/>
                    <a:gd name="T9" fmla="*/ 0 h 358"/>
                    <a:gd name="T10" fmla="*/ 113 w 151"/>
                    <a:gd name="T11" fmla="*/ 1 h 358"/>
                    <a:gd name="T12" fmla="*/ 131 w 151"/>
                    <a:gd name="T13" fmla="*/ 6 h 358"/>
                    <a:gd name="T14" fmla="*/ 141 w 151"/>
                    <a:gd name="T15" fmla="*/ 17 h 358"/>
                    <a:gd name="T16" fmla="*/ 150 w 151"/>
                    <a:gd name="T17" fmla="*/ 31 h 358"/>
                    <a:gd name="T18" fmla="*/ 151 w 151"/>
                    <a:gd name="T19" fmla="*/ 55 h 358"/>
                    <a:gd name="T20" fmla="*/ 146 w 151"/>
                    <a:gd name="T21" fmla="*/ 80 h 358"/>
                    <a:gd name="T22" fmla="*/ 138 w 151"/>
                    <a:gd name="T23" fmla="*/ 106 h 358"/>
                    <a:gd name="T24" fmla="*/ 125 w 151"/>
                    <a:gd name="T25" fmla="*/ 131 h 358"/>
                    <a:gd name="T26" fmla="*/ 113 w 151"/>
                    <a:gd name="T27" fmla="*/ 162 h 358"/>
                    <a:gd name="T28" fmla="*/ 110 w 151"/>
                    <a:gd name="T29" fmla="*/ 192 h 358"/>
                    <a:gd name="T30" fmla="*/ 113 w 151"/>
                    <a:gd name="T31" fmla="*/ 242 h 358"/>
                    <a:gd name="T32" fmla="*/ 113 w 151"/>
                    <a:gd name="T33" fmla="*/ 280 h 358"/>
                    <a:gd name="T34" fmla="*/ 115 w 151"/>
                    <a:gd name="T35" fmla="*/ 316 h 358"/>
                    <a:gd name="T36" fmla="*/ 108 w 151"/>
                    <a:gd name="T37" fmla="*/ 340 h 358"/>
                    <a:gd name="T38" fmla="*/ 96 w 151"/>
                    <a:gd name="T39" fmla="*/ 352 h 358"/>
                    <a:gd name="T40" fmla="*/ 68 w 151"/>
                    <a:gd name="T41" fmla="*/ 358 h 358"/>
                    <a:gd name="T42" fmla="*/ 45 w 151"/>
                    <a:gd name="T43" fmla="*/ 354 h 358"/>
                    <a:gd name="T44" fmla="*/ 26 w 151"/>
                    <a:gd name="T45" fmla="*/ 335 h 358"/>
                    <a:gd name="T46" fmla="*/ 13 w 151"/>
                    <a:gd name="T47" fmla="*/ 304 h 358"/>
                    <a:gd name="T48" fmla="*/ 3 w 151"/>
                    <a:gd name="T49" fmla="*/ 267 h 358"/>
                    <a:gd name="T50" fmla="*/ 0 w 151"/>
                    <a:gd name="T51" fmla="*/ 230 h 358"/>
                    <a:gd name="T52" fmla="*/ 1 w 151"/>
                    <a:gd name="T53" fmla="*/ 188 h 358"/>
                    <a:gd name="T54" fmla="*/ 5 w 151"/>
                    <a:gd name="T55" fmla="*/ 157 h 358"/>
                    <a:gd name="T56" fmla="*/ 8 w 151"/>
                    <a:gd name="T57" fmla="*/ 127 h 358"/>
                    <a:gd name="T58" fmla="*/ 16 w 151"/>
                    <a:gd name="T59" fmla="*/ 106 h 358"/>
                    <a:gd name="T60" fmla="*/ 22 w 151"/>
                    <a:gd name="T61" fmla="*/ 8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1" h="358">
                      <a:moveTo>
                        <a:pt x="22" y="82"/>
                      </a:moveTo>
                      <a:lnTo>
                        <a:pt x="31" y="63"/>
                      </a:lnTo>
                      <a:lnTo>
                        <a:pt x="50" y="31"/>
                      </a:lnTo>
                      <a:lnTo>
                        <a:pt x="75" y="10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31" y="6"/>
                      </a:lnTo>
                      <a:lnTo>
                        <a:pt x="141" y="17"/>
                      </a:lnTo>
                      <a:lnTo>
                        <a:pt x="150" y="31"/>
                      </a:lnTo>
                      <a:lnTo>
                        <a:pt x="151" y="55"/>
                      </a:lnTo>
                      <a:lnTo>
                        <a:pt x="146" y="80"/>
                      </a:lnTo>
                      <a:lnTo>
                        <a:pt x="138" y="106"/>
                      </a:lnTo>
                      <a:lnTo>
                        <a:pt x="125" y="131"/>
                      </a:lnTo>
                      <a:lnTo>
                        <a:pt x="113" y="162"/>
                      </a:lnTo>
                      <a:lnTo>
                        <a:pt x="110" y="192"/>
                      </a:lnTo>
                      <a:lnTo>
                        <a:pt x="113" y="242"/>
                      </a:lnTo>
                      <a:lnTo>
                        <a:pt x="113" y="280"/>
                      </a:lnTo>
                      <a:lnTo>
                        <a:pt x="115" y="316"/>
                      </a:lnTo>
                      <a:lnTo>
                        <a:pt x="108" y="340"/>
                      </a:lnTo>
                      <a:lnTo>
                        <a:pt x="96" y="352"/>
                      </a:lnTo>
                      <a:lnTo>
                        <a:pt x="68" y="358"/>
                      </a:lnTo>
                      <a:lnTo>
                        <a:pt x="45" y="354"/>
                      </a:lnTo>
                      <a:lnTo>
                        <a:pt x="26" y="335"/>
                      </a:lnTo>
                      <a:lnTo>
                        <a:pt x="13" y="304"/>
                      </a:lnTo>
                      <a:lnTo>
                        <a:pt x="3" y="267"/>
                      </a:lnTo>
                      <a:lnTo>
                        <a:pt x="0" y="230"/>
                      </a:lnTo>
                      <a:lnTo>
                        <a:pt x="1" y="188"/>
                      </a:lnTo>
                      <a:lnTo>
                        <a:pt x="5" y="157"/>
                      </a:lnTo>
                      <a:lnTo>
                        <a:pt x="8" y="127"/>
                      </a:lnTo>
                      <a:lnTo>
                        <a:pt x="16" y="106"/>
                      </a:lnTo>
                      <a:lnTo>
                        <a:pt x="22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15" name="Freeform 50"/>
                <p:cNvSpPr>
                  <a:spLocks/>
                </p:cNvSpPr>
                <p:nvPr/>
              </p:nvSpPr>
              <p:spPr bwMode="auto">
                <a:xfrm>
                  <a:off x="2724" y="1795"/>
                  <a:ext cx="179" cy="320"/>
                </a:xfrm>
                <a:custGeom>
                  <a:avLst/>
                  <a:gdLst>
                    <a:gd name="T0" fmla="*/ 17 w 179"/>
                    <a:gd name="T1" fmla="*/ 0 h 320"/>
                    <a:gd name="T2" fmla="*/ 41 w 179"/>
                    <a:gd name="T3" fmla="*/ 11 h 320"/>
                    <a:gd name="T4" fmla="*/ 52 w 179"/>
                    <a:gd name="T5" fmla="*/ 34 h 320"/>
                    <a:gd name="T6" fmla="*/ 52 w 179"/>
                    <a:gd name="T7" fmla="*/ 39 h 320"/>
                    <a:gd name="T8" fmla="*/ 53 w 179"/>
                    <a:gd name="T9" fmla="*/ 68 h 320"/>
                    <a:gd name="T10" fmla="*/ 50 w 179"/>
                    <a:gd name="T11" fmla="*/ 108 h 320"/>
                    <a:gd name="T12" fmla="*/ 50 w 179"/>
                    <a:gd name="T13" fmla="*/ 150 h 320"/>
                    <a:gd name="T14" fmla="*/ 55 w 179"/>
                    <a:gd name="T15" fmla="*/ 196 h 320"/>
                    <a:gd name="T16" fmla="*/ 57 w 179"/>
                    <a:gd name="T17" fmla="*/ 213 h 320"/>
                    <a:gd name="T18" fmla="*/ 71 w 179"/>
                    <a:gd name="T19" fmla="*/ 236 h 320"/>
                    <a:gd name="T20" fmla="*/ 94 w 179"/>
                    <a:gd name="T21" fmla="*/ 257 h 320"/>
                    <a:gd name="T22" fmla="*/ 111 w 179"/>
                    <a:gd name="T23" fmla="*/ 267 h 320"/>
                    <a:gd name="T24" fmla="*/ 132 w 179"/>
                    <a:gd name="T25" fmla="*/ 264 h 320"/>
                    <a:gd name="T26" fmla="*/ 146 w 179"/>
                    <a:gd name="T27" fmla="*/ 262 h 320"/>
                    <a:gd name="T28" fmla="*/ 166 w 179"/>
                    <a:gd name="T29" fmla="*/ 271 h 320"/>
                    <a:gd name="T30" fmla="*/ 175 w 179"/>
                    <a:gd name="T31" fmla="*/ 283 h 320"/>
                    <a:gd name="T32" fmla="*/ 179 w 179"/>
                    <a:gd name="T33" fmla="*/ 297 h 320"/>
                    <a:gd name="T34" fmla="*/ 179 w 179"/>
                    <a:gd name="T35" fmla="*/ 301 h 320"/>
                    <a:gd name="T36" fmla="*/ 175 w 179"/>
                    <a:gd name="T37" fmla="*/ 314 h 320"/>
                    <a:gd name="T38" fmla="*/ 159 w 179"/>
                    <a:gd name="T39" fmla="*/ 313 h 320"/>
                    <a:gd name="T40" fmla="*/ 148 w 179"/>
                    <a:gd name="T41" fmla="*/ 299 h 320"/>
                    <a:gd name="T42" fmla="*/ 145 w 179"/>
                    <a:gd name="T43" fmla="*/ 287 h 320"/>
                    <a:gd name="T44" fmla="*/ 136 w 179"/>
                    <a:gd name="T45" fmla="*/ 280 h 320"/>
                    <a:gd name="T46" fmla="*/ 144 w 179"/>
                    <a:gd name="T47" fmla="*/ 298 h 320"/>
                    <a:gd name="T48" fmla="*/ 145 w 179"/>
                    <a:gd name="T49" fmla="*/ 314 h 320"/>
                    <a:gd name="T50" fmla="*/ 137 w 179"/>
                    <a:gd name="T51" fmla="*/ 320 h 320"/>
                    <a:gd name="T52" fmla="*/ 122 w 179"/>
                    <a:gd name="T53" fmla="*/ 318 h 320"/>
                    <a:gd name="T54" fmla="*/ 113 w 179"/>
                    <a:gd name="T55" fmla="*/ 306 h 320"/>
                    <a:gd name="T56" fmla="*/ 109 w 179"/>
                    <a:gd name="T57" fmla="*/ 293 h 320"/>
                    <a:gd name="T58" fmla="*/ 92 w 179"/>
                    <a:gd name="T59" fmla="*/ 282 h 320"/>
                    <a:gd name="T60" fmla="*/ 73 w 179"/>
                    <a:gd name="T61" fmla="*/ 274 h 320"/>
                    <a:gd name="T62" fmla="*/ 53 w 179"/>
                    <a:gd name="T63" fmla="*/ 260 h 320"/>
                    <a:gd name="T64" fmla="*/ 36 w 179"/>
                    <a:gd name="T65" fmla="*/ 243 h 320"/>
                    <a:gd name="T66" fmla="*/ 26 w 179"/>
                    <a:gd name="T67" fmla="*/ 222 h 320"/>
                    <a:gd name="T68" fmla="*/ 20 w 179"/>
                    <a:gd name="T69" fmla="*/ 192 h 320"/>
                    <a:gd name="T70" fmla="*/ 19 w 179"/>
                    <a:gd name="T71" fmla="*/ 160 h 320"/>
                    <a:gd name="T72" fmla="*/ 15 w 179"/>
                    <a:gd name="T73" fmla="*/ 136 h 320"/>
                    <a:gd name="T74" fmla="*/ 12 w 179"/>
                    <a:gd name="T75" fmla="*/ 113 h 320"/>
                    <a:gd name="T76" fmla="*/ 5 w 179"/>
                    <a:gd name="T77" fmla="*/ 80 h 320"/>
                    <a:gd name="T78" fmla="*/ 0 w 179"/>
                    <a:gd name="T79" fmla="*/ 55 h 320"/>
                    <a:gd name="T80" fmla="*/ 1 w 179"/>
                    <a:gd name="T81" fmla="*/ 20 h 320"/>
                    <a:gd name="T82" fmla="*/ 10 w 179"/>
                    <a:gd name="T83" fmla="*/ 10 h 320"/>
                    <a:gd name="T84" fmla="*/ 17 w 179"/>
                    <a:gd name="T85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9" h="320">
                      <a:moveTo>
                        <a:pt x="17" y="0"/>
                      </a:moveTo>
                      <a:lnTo>
                        <a:pt x="41" y="11"/>
                      </a:lnTo>
                      <a:lnTo>
                        <a:pt x="52" y="34"/>
                      </a:lnTo>
                      <a:lnTo>
                        <a:pt x="52" y="39"/>
                      </a:lnTo>
                      <a:lnTo>
                        <a:pt x="53" y="68"/>
                      </a:lnTo>
                      <a:lnTo>
                        <a:pt x="50" y="108"/>
                      </a:lnTo>
                      <a:lnTo>
                        <a:pt x="50" y="150"/>
                      </a:lnTo>
                      <a:lnTo>
                        <a:pt x="55" y="196"/>
                      </a:lnTo>
                      <a:lnTo>
                        <a:pt x="57" y="213"/>
                      </a:lnTo>
                      <a:lnTo>
                        <a:pt x="71" y="236"/>
                      </a:lnTo>
                      <a:lnTo>
                        <a:pt x="94" y="257"/>
                      </a:lnTo>
                      <a:lnTo>
                        <a:pt x="111" y="267"/>
                      </a:lnTo>
                      <a:lnTo>
                        <a:pt x="132" y="264"/>
                      </a:lnTo>
                      <a:lnTo>
                        <a:pt x="146" y="262"/>
                      </a:lnTo>
                      <a:lnTo>
                        <a:pt x="166" y="271"/>
                      </a:lnTo>
                      <a:lnTo>
                        <a:pt x="175" y="283"/>
                      </a:lnTo>
                      <a:lnTo>
                        <a:pt x="179" y="297"/>
                      </a:lnTo>
                      <a:lnTo>
                        <a:pt x="179" y="301"/>
                      </a:lnTo>
                      <a:lnTo>
                        <a:pt x="175" y="314"/>
                      </a:lnTo>
                      <a:lnTo>
                        <a:pt x="159" y="313"/>
                      </a:lnTo>
                      <a:lnTo>
                        <a:pt x="148" y="299"/>
                      </a:lnTo>
                      <a:lnTo>
                        <a:pt x="145" y="287"/>
                      </a:lnTo>
                      <a:lnTo>
                        <a:pt x="136" y="280"/>
                      </a:lnTo>
                      <a:lnTo>
                        <a:pt x="144" y="298"/>
                      </a:lnTo>
                      <a:lnTo>
                        <a:pt x="145" y="314"/>
                      </a:lnTo>
                      <a:lnTo>
                        <a:pt x="137" y="320"/>
                      </a:lnTo>
                      <a:lnTo>
                        <a:pt x="122" y="318"/>
                      </a:lnTo>
                      <a:lnTo>
                        <a:pt x="113" y="306"/>
                      </a:lnTo>
                      <a:lnTo>
                        <a:pt x="109" y="293"/>
                      </a:lnTo>
                      <a:lnTo>
                        <a:pt x="92" y="282"/>
                      </a:lnTo>
                      <a:lnTo>
                        <a:pt x="73" y="274"/>
                      </a:lnTo>
                      <a:lnTo>
                        <a:pt x="53" y="260"/>
                      </a:lnTo>
                      <a:lnTo>
                        <a:pt x="36" y="243"/>
                      </a:lnTo>
                      <a:lnTo>
                        <a:pt x="26" y="222"/>
                      </a:lnTo>
                      <a:lnTo>
                        <a:pt x="20" y="192"/>
                      </a:lnTo>
                      <a:lnTo>
                        <a:pt x="19" y="160"/>
                      </a:lnTo>
                      <a:lnTo>
                        <a:pt x="15" y="136"/>
                      </a:lnTo>
                      <a:lnTo>
                        <a:pt x="12" y="113"/>
                      </a:lnTo>
                      <a:lnTo>
                        <a:pt x="5" y="80"/>
                      </a:lnTo>
                      <a:lnTo>
                        <a:pt x="0" y="55"/>
                      </a:lnTo>
                      <a:lnTo>
                        <a:pt x="1" y="20"/>
                      </a:lnTo>
                      <a:lnTo>
                        <a:pt x="10" y="1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16" name="Freeform 51"/>
                <p:cNvSpPr>
                  <a:spLocks/>
                </p:cNvSpPr>
                <p:nvPr/>
              </p:nvSpPr>
              <p:spPr bwMode="auto">
                <a:xfrm>
                  <a:off x="2374" y="1800"/>
                  <a:ext cx="320" cy="400"/>
                </a:xfrm>
                <a:custGeom>
                  <a:avLst/>
                  <a:gdLst>
                    <a:gd name="T0" fmla="*/ 268 w 320"/>
                    <a:gd name="T1" fmla="*/ 37 h 400"/>
                    <a:gd name="T2" fmla="*/ 286 w 320"/>
                    <a:gd name="T3" fmla="*/ 13 h 400"/>
                    <a:gd name="T4" fmla="*/ 313 w 320"/>
                    <a:gd name="T5" fmla="*/ 0 h 400"/>
                    <a:gd name="T6" fmla="*/ 320 w 320"/>
                    <a:gd name="T7" fmla="*/ 8 h 400"/>
                    <a:gd name="T8" fmla="*/ 318 w 320"/>
                    <a:gd name="T9" fmla="*/ 36 h 400"/>
                    <a:gd name="T10" fmla="*/ 288 w 320"/>
                    <a:gd name="T11" fmla="*/ 99 h 400"/>
                    <a:gd name="T12" fmla="*/ 258 w 320"/>
                    <a:gd name="T13" fmla="*/ 139 h 400"/>
                    <a:gd name="T14" fmla="*/ 219 w 320"/>
                    <a:gd name="T15" fmla="*/ 179 h 400"/>
                    <a:gd name="T16" fmla="*/ 187 w 320"/>
                    <a:gd name="T17" fmla="*/ 218 h 400"/>
                    <a:gd name="T18" fmla="*/ 151 w 320"/>
                    <a:gd name="T19" fmla="*/ 266 h 400"/>
                    <a:gd name="T20" fmla="*/ 111 w 320"/>
                    <a:gd name="T21" fmla="*/ 316 h 400"/>
                    <a:gd name="T22" fmla="*/ 85 w 320"/>
                    <a:gd name="T23" fmla="*/ 358 h 400"/>
                    <a:gd name="T24" fmla="*/ 74 w 320"/>
                    <a:gd name="T25" fmla="*/ 384 h 400"/>
                    <a:gd name="T26" fmla="*/ 59 w 320"/>
                    <a:gd name="T27" fmla="*/ 400 h 400"/>
                    <a:gd name="T28" fmla="*/ 45 w 320"/>
                    <a:gd name="T29" fmla="*/ 395 h 400"/>
                    <a:gd name="T30" fmla="*/ 53 w 320"/>
                    <a:gd name="T31" fmla="*/ 374 h 400"/>
                    <a:gd name="T32" fmla="*/ 53 w 320"/>
                    <a:gd name="T33" fmla="*/ 364 h 400"/>
                    <a:gd name="T34" fmla="*/ 40 w 320"/>
                    <a:gd name="T35" fmla="*/ 374 h 400"/>
                    <a:gd name="T36" fmla="*/ 36 w 320"/>
                    <a:gd name="T37" fmla="*/ 379 h 400"/>
                    <a:gd name="T38" fmla="*/ 31 w 320"/>
                    <a:gd name="T39" fmla="*/ 397 h 400"/>
                    <a:gd name="T40" fmla="*/ 10 w 320"/>
                    <a:gd name="T41" fmla="*/ 400 h 400"/>
                    <a:gd name="T42" fmla="*/ 5 w 320"/>
                    <a:gd name="T43" fmla="*/ 400 h 400"/>
                    <a:gd name="T44" fmla="*/ 0 w 320"/>
                    <a:gd name="T45" fmla="*/ 385 h 400"/>
                    <a:gd name="T46" fmla="*/ 8 w 320"/>
                    <a:gd name="T47" fmla="*/ 363 h 400"/>
                    <a:gd name="T48" fmla="*/ 29 w 320"/>
                    <a:gd name="T49" fmla="*/ 343 h 400"/>
                    <a:gd name="T50" fmla="*/ 55 w 320"/>
                    <a:gd name="T51" fmla="*/ 336 h 400"/>
                    <a:gd name="T52" fmla="*/ 69 w 320"/>
                    <a:gd name="T53" fmla="*/ 329 h 400"/>
                    <a:gd name="T54" fmla="*/ 92 w 320"/>
                    <a:gd name="T55" fmla="*/ 307 h 400"/>
                    <a:gd name="T56" fmla="*/ 119 w 320"/>
                    <a:gd name="T57" fmla="*/ 268 h 400"/>
                    <a:gd name="T58" fmla="*/ 144 w 320"/>
                    <a:gd name="T59" fmla="*/ 231 h 400"/>
                    <a:gd name="T60" fmla="*/ 170 w 320"/>
                    <a:gd name="T61" fmla="*/ 197 h 400"/>
                    <a:gd name="T62" fmla="*/ 192 w 320"/>
                    <a:gd name="T63" fmla="*/ 161 h 400"/>
                    <a:gd name="T64" fmla="*/ 215 w 320"/>
                    <a:gd name="T65" fmla="*/ 125 h 400"/>
                    <a:gd name="T66" fmla="*/ 236 w 320"/>
                    <a:gd name="T67" fmla="*/ 93 h 400"/>
                    <a:gd name="T68" fmla="*/ 250 w 320"/>
                    <a:gd name="T69" fmla="*/ 62 h 400"/>
                    <a:gd name="T70" fmla="*/ 268 w 320"/>
                    <a:gd name="T71" fmla="*/ 3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0" h="400">
                      <a:moveTo>
                        <a:pt x="268" y="37"/>
                      </a:moveTo>
                      <a:lnTo>
                        <a:pt x="286" y="13"/>
                      </a:lnTo>
                      <a:lnTo>
                        <a:pt x="313" y="0"/>
                      </a:lnTo>
                      <a:lnTo>
                        <a:pt x="320" y="8"/>
                      </a:lnTo>
                      <a:lnTo>
                        <a:pt x="318" y="36"/>
                      </a:lnTo>
                      <a:lnTo>
                        <a:pt x="288" y="99"/>
                      </a:lnTo>
                      <a:lnTo>
                        <a:pt x="258" y="139"/>
                      </a:lnTo>
                      <a:lnTo>
                        <a:pt x="219" y="179"/>
                      </a:lnTo>
                      <a:lnTo>
                        <a:pt x="187" y="218"/>
                      </a:lnTo>
                      <a:lnTo>
                        <a:pt x="151" y="266"/>
                      </a:lnTo>
                      <a:lnTo>
                        <a:pt x="111" y="316"/>
                      </a:lnTo>
                      <a:lnTo>
                        <a:pt x="85" y="358"/>
                      </a:lnTo>
                      <a:lnTo>
                        <a:pt x="74" y="384"/>
                      </a:lnTo>
                      <a:lnTo>
                        <a:pt x="59" y="400"/>
                      </a:lnTo>
                      <a:lnTo>
                        <a:pt x="45" y="395"/>
                      </a:lnTo>
                      <a:lnTo>
                        <a:pt x="53" y="374"/>
                      </a:lnTo>
                      <a:lnTo>
                        <a:pt x="53" y="364"/>
                      </a:lnTo>
                      <a:lnTo>
                        <a:pt x="40" y="374"/>
                      </a:lnTo>
                      <a:lnTo>
                        <a:pt x="36" y="379"/>
                      </a:lnTo>
                      <a:lnTo>
                        <a:pt x="31" y="397"/>
                      </a:lnTo>
                      <a:lnTo>
                        <a:pt x="10" y="400"/>
                      </a:lnTo>
                      <a:lnTo>
                        <a:pt x="5" y="400"/>
                      </a:lnTo>
                      <a:lnTo>
                        <a:pt x="0" y="385"/>
                      </a:lnTo>
                      <a:lnTo>
                        <a:pt x="8" y="363"/>
                      </a:lnTo>
                      <a:lnTo>
                        <a:pt x="29" y="343"/>
                      </a:lnTo>
                      <a:lnTo>
                        <a:pt x="55" y="336"/>
                      </a:lnTo>
                      <a:lnTo>
                        <a:pt x="69" y="329"/>
                      </a:lnTo>
                      <a:lnTo>
                        <a:pt x="92" y="307"/>
                      </a:lnTo>
                      <a:lnTo>
                        <a:pt x="119" y="268"/>
                      </a:lnTo>
                      <a:lnTo>
                        <a:pt x="144" y="231"/>
                      </a:lnTo>
                      <a:lnTo>
                        <a:pt x="170" y="197"/>
                      </a:lnTo>
                      <a:lnTo>
                        <a:pt x="192" y="161"/>
                      </a:lnTo>
                      <a:lnTo>
                        <a:pt x="215" y="125"/>
                      </a:lnTo>
                      <a:lnTo>
                        <a:pt x="236" y="93"/>
                      </a:lnTo>
                      <a:lnTo>
                        <a:pt x="250" y="62"/>
                      </a:lnTo>
                      <a:lnTo>
                        <a:pt x="268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17" name="Freeform 52"/>
                <p:cNvSpPr>
                  <a:spLocks/>
                </p:cNvSpPr>
                <p:nvPr/>
              </p:nvSpPr>
              <p:spPr bwMode="auto">
                <a:xfrm>
                  <a:off x="2673" y="2085"/>
                  <a:ext cx="121" cy="598"/>
                </a:xfrm>
                <a:custGeom>
                  <a:avLst/>
                  <a:gdLst>
                    <a:gd name="T0" fmla="*/ 27 w 121"/>
                    <a:gd name="T1" fmla="*/ 6 h 598"/>
                    <a:gd name="T2" fmla="*/ 44 w 121"/>
                    <a:gd name="T3" fmla="*/ 22 h 598"/>
                    <a:gd name="T4" fmla="*/ 56 w 121"/>
                    <a:gd name="T5" fmla="*/ 47 h 598"/>
                    <a:gd name="T6" fmla="*/ 66 w 121"/>
                    <a:gd name="T7" fmla="*/ 87 h 598"/>
                    <a:gd name="T8" fmla="*/ 66 w 121"/>
                    <a:gd name="T9" fmla="*/ 132 h 598"/>
                    <a:gd name="T10" fmla="*/ 61 w 121"/>
                    <a:gd name="T11" fmla="*/ 177 h 598"/>
                    <a:gd name="T12" fmla="*/ 51 w 121"/>
                    <a:gd name="T13" fmla="*/ 226 h 598"/>
                    <a:gd name="T14" fmla="*/ 47 w 121"/>
                    <a:gd name="T15" fmla="*/ 281 h 598"/>
                    <a:gd name="T16" fmla="*/ 41 w 121"/>
                    <a:gd name="T17" fmla="*/ 345 h 598"/>
                    <a:gd name="T18" fmla="*/ 39 w 121"/>
                    <a:gd name="T19" fmla="*/ 398 h 598"/>
                    <a:gd name="T20" fmla="*/ 37 w 121"/>
                    <a:gd name="T21" fmla="*/ 445 h 598"/>
                    <a:gd name="T22" fmla="*/ 41 w 121"/>
                    <a:gd name="T23" fmla="*/ 494 h 598"/>
                    <a:gd name="T24" fmla="*/ 46 w 121"/>
                    <a:gd name="T25" fmla="*/ 515 h 598"/>
                    <a:gd name="T26" fmla="*/ 61 w 121"/>
                    <a:gd name="T27" fmla="*/ 534 h 598"/>
                    <a:gd name="T28" fmla="*/ 87 w 121"/>
                    <a:gd name="T29" fmla="*/ 553 h 598"/>
                    <a:gd name="T30" fmla="*/ 115 w 121"/>
                    <a:gd name="T31" fmla="*/ 571 h 598"/>
                    <a:gd name="T32" fmla="*/ 121 w 121"/>
                    <a:gd name="T33" fmla="*/ 583 h 598"/>
                    <a:gd name="T34" fmla="*/ 116 w 121"/>
                    <a:gd name="T35" fmla="*/ 593 h 598"/>
                    <a:gd name="T36" fmla="*/ 105 w 121"/>
                    <a:gd name="T37" fmla="*/ 598 h 598"/>
                    <a:gd name="T38" fmla="*/ 65 w 121"/>
                    <a:gd name="T39" fmla="*/ 593 h 598"/>
                    <a:gd name="T40" fmla="*/ 58 w 121"/>
                    <a:gd name="T41" fmla="*/ 577 h 598"/>
                    <a:gd name="T42" fmla="*/ 49 w 121"/>
                    <a:gd name="T43" fmla="*/ 564 h 598"/>
                    <a:gd name="T44" fmla="*/ 25 w 121"/>
                    <a:gd name="T45" fmla="*/ 545 h 598"/>
                    <a:gd name="T46" fmla="*/ 6 w 121"/>
                    <a:gd name="T47" fmla="*/ 534 h 598"/>
                    <a:gd name="T48" fmla="*/ 0 w 121"/>
                    <a:gd name="T49" fmla="*/ 520 h 598"/>
                    <a:gd name="T50" fmla="*/ 0 w 121"/>
                    <a:gd name="T51" fmla="*/ 503 h 598"/>
                    <a:gd name="T52" fmla="*/ 6 w 121"/>
                    <a:gd name="T53" fmla="*/ 480 h 598"/>
                    <a:gd name="T54" fmla="*/ 11 w 121"/>
                    <a:gd name="T55" fmla="*/ 445 h 598"/>
                    <a:gd name="T56" fmla="*/ 13 w 121"/>
                    <a:gd name="T57" fmla="*/ 398 h 598"/>
                    <a:gd name="T58" fmla="*/ 15 w 121"/>
                    <a:gd name="T59" fmla="*/ 333 h 598"/>
                    <a:gd name="T60" fmla="*/ 16 w 121"/>
                    <a:gd name="T61" fmla="*/ 261 h 598"/>
                    <a:gd name="T62" fmla="*/ 18 w 121"/>
                    <a:gd name="T63" fmla="*/ 234 h 598"/>
                    <a:gd name="T64" fmla="*/ 21 w 121"/>
                    <a:gd name="T65" fmla="*/ 176 h 598"/>
                    <a:gd name="T66" fmla="*/ 20 w 121"/>
                    <a:gd name="T67" fmla="*/ 123 h 598"/>
                    <a:gd name="T68" fmla="*/ 18 w 121"/>
                    <a:gd name="T69" fmla="*/ 79 h 598"/>
                    <a:gd name="T70" fmla="*/ 6 w 121"/>
                    <a:gd name="T71" fmla="*/ 41 h 598"/>
                    <a:gd name="T72" fmla="*/ 5 w 121"/>
                    <a:gd name="T73" fmla="*/ 11 h 598"/>
                    <a:gd name="T74" fmla="*/ 13 w 121"/>
                    <a:gd name="T75" fmla="*/ 0 h 598"/>
                    <a:gd name="T76" fmla="*/ 27 w 121"/>
                    <a:gd name="T77" fmla="*/ 6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1" h="598">
                      <a:moveTo>
                        <a:pt x="27" y="6"/>
                      </a:moveTo>
                      <a:lnTo>
                        <a:pt x="44" y="22"/>
                      </a:lnTo>
                      <a:lnTo>
                        <a:pt x="56" y="47"/>
                      </a:lnTo>
                      <a:lnTo>
                        <a:pt x="66" y="87"/>
                      </a:lnTo>
                      <a:lnTo>
                        <a:pt x="66" y="132"/>
                      </a:lnTo>
                      <a:lnTo>
                        <a:pt x="61" y="177"/>
                      </a:lnTo>
                      <a:lnTo>
                        <a:pt x="51" y="226"/>
                      </a:lnTo>
                      <a:lnTo>
                        <a:pt x="47" y="281"/>
                      </a:lnTo>
                      <a:lnTo>
                        <a:pt x="41" y="345"/>
                      </a:lnTo>
                      <a:lnTo>
                        <a:pt x="39" y="398"/>
                      </a:lnTo>
                      <a:lnTo>
                        <a:pt x="37" y="445"/>
                      </a:lnTo>
                      <a:lnTo>
                        <a:pt x="41" y="494"/>
                      </a:lnTo>
                      <a:lnTo>
                        <a:pt x="46" y="515"/>
                      </a:lnTo>
                      <a:lnTo>
                        <a:pt x="61" y="534"/>
                      </a:lnTo>
                      <a:lnTo>
                        <a:pt x="87" y="553"/>
                      </a:lnTo>
                      <a:lnTo>
                        <a:pt x="115" y="571"/>
                      </a:lnTo>
                      <a:lnTo>
                        <a:pt x="121" y="583"/>
                      </a:lnTo>
                      <a:lnTo>
                        <a:pt x="116" y="593"/>
                      </a:lnTo>
                      <a:lnTo>
                        <a:pt x="105" y="598"/>
                      </a:lnTo>
                      <a:lnTo>
                        <a:pt x="65" y="593"/>
                      </a:lnTo>
                      <a:lnTo>
                        <a:pt x="58" y="577"/>
                      </a:lnTo>
                      <a:lnTo>
                        <a:pt x="49" y="564"/>
                      </a:lnTo>
                      <a:lnTo>
                        <a:pt x="25" y="545"/>
                      </a:lnTo>
                      <a:lnTo>
                        <a:pt x="6" y="534"/>
                      </a:lnTo>
                      <a:lnTo>
                        <a:pt x="0" y="520"/>
                      </a:lnTo>
                      <a:lnTo>
                        <a:pt x="0" y="503"/>
                      </a:lnTo>
                      <a:lnTo>
                        <a:pt x="6" y="480"/>
                      </a:lnTo>
                      <a:lnTo>
                        <a:pt x="11" y="445"/>
                      </a:lnTo>
                      <a:lnTo>
                        <a:pt x="13" y="398"/>
                      </a:lnTo>
                      <a:lnTo>
                        <a:pt x="15" y="333"/>
                      </a:lnTo>
                      <a:lnTo>
                        <a:pt x="16" y="261"/>
                      </a:lnTo>
                      <a:lnTo>
                        <a:pt x="18" y="234"/>
                      </a:lnTo>
                      <a:lnTo>
                        <a:pt x="21" y="176"/>
                      </a:lnTo>
                      <a:lnTo>
                        <a:pt x="20" y="123"/>
                      </a:lnTo>
                      <a:lnTo>
                        <a:pt x="18" y="79"/>
                      </a:lnTo>
                      <a:lnTo>
                        <a:pt x="6" y="41"/>
                      </a:lnTo>
                      <a:lnTo>
                        <a:pt x="5" y="11"/>
                      </a:lnTo>
                      <a:lnTo>
                        <a:pt x="13" y="0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218" name="Freeform 53"/>
                <p:cNvSpPr>
                  <a:spLocks/>
                </p:cNvSpPr>
                <p:nvPr/>
              </p:nvSpPr>
              <p:spPr bwMode="auto">
                <a:xfrm>
                  <a:off x="2509" y="2089"/>
                  <a:ext cx="178" cy="600"/>
                </a:xfrm>
                <a:custGeom>
                  <a:avLst/>
                  <a:gdLst>
                    <a:gd name="T0" fmla="*/ 116 w 178"/>
                    <a:gd name="T1" fmla="*/ 38 h 600"/>
                    <a:gd name="T2" fmla="*/ 130 w 178"/>
                    <a:gd name="T3" fmla="*/ 11 h 600"/>
                    <a:gd name="T4" fmla="*/ 150 w 178"/>
                    <a:gd name="T5" fmla="*/ 0 h 600"/>
                    <a:gd name="T6" fmla="*/ 167 w 178"/>
                    <a:gd name="T7" fmla="*/ 10 h 600"/>
                    <a:gd name="T8" fmla="*/ 178 w 178"/>
                    <a:gd name="T9" fmla="*/ 33 h 600"/>
                    <a:gd name="T10" fmla="*/ 169 w 178"/>
                    <a:gd name="T11" fmla="*/ 59 h 600"/>
                    <a:gd name="T12" fmla="*/ 145 w 178"/>
                    <a:gd name="T13" fmla="*/ 92 h 600"/>
                    <a:gd name="T14" fmla="*/ 124 w 178"/>
                    <a:gd name="T15" fmla="*/ 127 h 600"/>
                    <a:gd name="T16" fmla="*/ 104 w 178"/>
                    <a:gd name="T17" fmla="*/ 174 h 600"/>
                    <a:gd name="T18" fmla="*/ 89 w 178"/>
                    <a:gd name="T19" fmla="*/ 222 h 600"/>
                    <a:gd name="T20" fmla="*/ 80 w 178"/>
                    <a:gd name="T21" fmla="*/ 268 h 600"/>
                    <a:gd name="T22" fmla="*/ 78 w 178"/>
                    <a:gd name="T23" fmla="*/ 320 h 600"/>
                    <a:gd name="T24" fmla="*/ 82 w 178"/>
                    <a:gd name="T25" fmla="*/ 369 h 600"/>
                    <a:gd name="T26" fmla="*/ 92 w 178"/>
                    <a:gd name="T27" fmla="*/ 420 h 600"/>
                    <a:gd name="T28" fmla="*/ 103 w 178"/>
                    <a:gd name="T29" fmla="*/ 462 h 600"/>
                    <a:gd name="T30" fmla="*/ 113 w 178"/>
                    <a:gd name="T31" fmla="*/ 496 h 600"/>
                    <a:gd name="T32" fmla="*/ 113 w 178"/>
                    <a:gd name="T33" fmla="*/ 512 h 600"/>
                    <a:gd name="T34" fmla="*/ 106 w 178"/>
                    <a:gd name="T35" fmla="*/ 528 h 600"/>
                    <a:gd name="T36" fmla="*/ 95 w 178"/>
                    <a:gd name="T37" fmla="*/ 538 h 600"/>
                    <a:gd name="T38" fmla="*/ 76 w 178"/>
                    <a:gd name="T39" fmla="*/ 547 h 600"/>
                    <a:gd name="T40" fmla="*/ 56 w 178"/>
                    <a:gd name="T41" fmla="*/ 563 h 600"/>
                    <a:gd name="T42" fmla="*/ 43 w 178"/>
                    <a:gd name="T43" fmla="*/ 579 h 600"/>
                    <a:gd name="T44" fmla="*/ 32 w 178"/>
                    <a:gd name="T45" fmla="*/ 600 h 600"/>
                    <a:gd name="T46" fmla="*/ 19 w 178"/>
                    <a:gd name="T47" fmla="*/ 598 h 600"/>
                    <a:gd name="T48" fmla="*/ 3 w 178"/>
                    <a:gd name="T49" fmla="*/ 584 h 600"/>
                    <a:gd name="T50" fmla="*/ 0 w 178"/>
                    <a:gd name="T51" fmla="*/ 568 h 600"/>
                    <a:gd name="T52" fmla="*/ 8 w 178"/>
                    <a:gd name="T53" fmla="*/ 554 h 600"/>
                    <a:gd name="T54" fmla="*/ 31 w 178"/>
                    <a:gd name="T55" fmla="*/ 542 h 600"/>
                    <a:gd name="T56" fmla="*/ 56 w 178"/>
                    <a:gd name="T57" fmla="*/ 522 h 600"/>
                    <a:gd name="T58" fmla="*/ 74 w 178"/>
                    <a:gd name="T59" fmla="*/ 506 h 600"/>
                    <a:gd name="T60" fmla="*/ 80 w 178"/>
                    <a:gd name="T61" fmla="*/ 490 h 600"/>
                    <a:gd name="T62" fmla="*/ 80 w 178"/>
                    <a:gd name="T63" fmla="*/ 465 h 600"/>
                    <a:gd name="T64" fmla="*/ 76 w 178"/>
                    <a:gd name="T65" fmla="*/ 437 h 600"/>
                    <a:gd name="T66" fmla="*/ 59 w 178"/>
                    <a:gd name="T67" fmla="*/ 395 h 600"/>
                    <a:gd name="T68" fmla="*/ 50 w 178"/>
                    <a:gd name="T69" fmla="*/ 353 h 600"/>
                    <a:gd name="T70" fmla="*/ 47 w 178"/>
                    <a:gd name="T71" fmla="*/ 310 h 600"/>
                    <a:gd name="T72" fmla="*/ 48 w 178"/>
                    <a:gd name="T73" fmla="*/ 268 h 600"/>
                    <a:gd name="T74" fmla="*/ 53 w 178"/>
                    <a:gd name="T75" fmla="*/ 232 h 600"/>
                    <a:gd name="T76" fmla="*/ 62 w 178"/>
                    <a:gd name="T77" fmla="*/ 188 h 600"/>
                    <a:gd name="T78" fmla="*/ 73 w 178"/>
                    <a:gd name="T79" fmla="*/ 164 h 600"/>
                    <a:gd name="T80" fmla="*/ 92 w 178"/>
                    <a:gd name="T81" fmla="*/ 108 h 600"/>
                    <a:gd name="T82" fmla="*/ 103 w 178"/>
                    <a:gd name="T83" fmla="*/ 71 h 600"/>
                    <a:gd name="T84" fmla="*/ 116 w 178"/>
                    <a:gd name="T85" fmla="*/ 38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8" h="600">
                      <a:moveTo>
                        <a:pt x="116" y="38"/>
                      </a:moveTo>
                      <a:lnTo>
                        <a:pt x="130" y="11"/>
                      </a:lnTo>
                      <a:lnTo>
                        <a:pt x="150" y="0"/>
                      </a:lnTo>
                      <a:lnTo>
                        <a:pt x="167" y="10"/>
                      </a:lnTo>
                      <a:lnTo>
                        <a:pt x="178" y="33"/>
                      </a:lnTo>
                      <a:lnTo>
                        <a:pt x="169" y="59"/>
                      </a:lnTo>
                      <a:lnTo>
                        <a:pt x="145" y="92"/>
                      </a:lnTo>
                      <a:lnTo>
                        <a:pt x="124" y="127"/>
                      </a:lnTo>
                      <a:lnTo>
                        <a:pt x="104" y="174"/>
                      </a:lnTo>
                      <a:lnTo>
                        <a:pt x="89" y="222"/>
                      </a:lnTo>
                      <a:lnTo>
                        <a:pt x="80" y="268"/>
                      </a:lnTo>
                      <a:lnTo>
                        <a:pt x="78" y="320"/>
                      </a:lnTo>
                      <a:lnTo>
                        <a:pt x="82" y="369"/>
                      </a:lnTo>
                      <a:lnTo>
                        <a:pt x="92" y="420"/>
                      </a:lnTo>
                      <a:lnTo>
                        <a:pt x="103" y="462"/>
                      </a:lnTo>
                      <a:lnTo>
                        <a:pt x="113" y="496"/>
                      </a:lnTo>
                      <a:lnTo>
                        <a:pt x="113" y="512"/>
                      </a:lnTo>
                      <a:lnTo>
                        <a:pt x="106" y="528"/>
                      </a:lnTo>
                      <a:lnTo>
                        <a:pt x="95" y="538"/>
                      </a:lnTo>
                      <a:lnTo>
                        <a:pt x="76" y="547"/>
                      </a:lnTo>
                      <a:lnTo>
                        <a:pt x="56" y="563"/>
                      </a:lnTo>
                      <a:lnTo>
                        <a:pt x="43" y="579"/>
                      </a:lnTo>
                      <a:lnTo>
                        <a:pt x="32" y="600"/>
                      </a:lnTo>
                      <a:lnTo>
                        <a:pt x="19" y="598"/>
                      </a:lnTo>
                      <a:lnTo>
                        <a:pt x="3" y="584"/>
                      </a:lnTo>
                      <a:lnTo>
                        <a:pt x="0" y="568"/>
                      </a:lnTo>
                      <a:lnTo>
                        <a:pt x="8" y="554"/>
                      </a:lnTo>
                      <a:lnTo>
                        <a:pt x="31" y="542"/>
                      </a:lnTo>
                      <a:lnTo>
                        <a:pt x="56" y="522"/>
                      </a:lnTo>
                      <a:lnTo>
                        <a:pt x="74" y="506"/>
                      </a:lnTo>
                      <a:lnTo>
                        <a:pt x="80" y="490"/>
                      </a:lnTo>
                      <a:lnTo>
                        <a:pt x="80" y="465"/>
                      </a:lnTo>
                      <a:lnTo>
                        <a:pt x="76" y="437"/>
                      </a:lnTo>
                      <a:lnTo>
                        <a:pt x="59" y="395"/>
                      </a:lnTo>
                      <a:lnTo>
                        <a:pt x="50" y="353"/>
                      </a:lnTo>
                      <a:lnTo>
                        <a:pt x="47" y="310"/>
                      </a:lnTo>
                      <a:lnTo>
                        <a:pt x="48" y="268"/>
                      </a:lnTo>
                      <a:lnTo>
                        <a:pt x="53" y="232"/>
                      </a:lnTo>
                      <a:lnTo>
                        <a:pt x="62" y="188"/>
                      </a:lnTo>
                      <a:lnTo>
                        <a:pt x="73" y="164"/>
                      </a:lnTo>
                      <a:lnTo>
                        <a:pt x="92" y="108"/>
                      </a:lnTo>
                      <a:lnTo>
                        <a:pt x="103" y="71"/>
                      </a:lnTo>
                      <a:lnTo>
                        <a:pt x="11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81" y="1660410"/>
              <a:ext cx="1448222" cy="1448222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128968"/>
              <a:ext cx="1985640" cy="69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02835" y="-99392"/>
            <a:ext cx="8589649" cy="144655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400" b="1" cap="none" spc="0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Online </a:t>
            </a:r>
            <a:r>
              <a:rPr lang="pt-PT" sz="4400" b="1" cap="none" spc="0" dirty="0" err="1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Labs</a:t>
            </a:r>
            <a:r>
              <a:rPr lang="pt-PT" sz="4400" b="1" cap="none" spc="0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t-PT" sz="4400" b="1" cap="none" spc="0" dirty="0" err="1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and</a:t>
            </a:r>
            <a:r>
              <a:rPr lang="pt-PT" sz="4400" b="1" cap="none" spc="0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Virtual </a:t>
            </a:r>
            <a:r>
              <a:rPr lang="pt-PT" sz="4400" b="1" cap="none" spc="0" dirty="0" err="1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Communities</a:t>
            </a:r>
            <a:endParaRPr lang="en-IE" sz="4400" b="1" cap="none" spc="0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4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Rosa\gif\logos\go_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" y="44624"/>
            <a:ext cx="2578249" cy="20916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http://universechallenge.files.wordpress.com/2011/01/salsa-j-software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9"/>
            <a:ext cx="2612860" cy="163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astrotips.com/sites/default/files/capturas_de_ecra/worldwide_telescope_0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8" y="2708922"/>
            <a:ext cx="349011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astronomy-education.com/uploads/images/faulkes/ftn_com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56" y="3017949"/>
            <a:ext cx="2117764" cy="265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Q_AssetDe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563634" y="806530"/>
            <a:ext cx="2526899" cy="1895175"/>
          </a:xfrm>
          <a:prstGeom prst="rect">
            <a:avLst/>
          </a:prstGeom>
        </p:spPr>
      </p:pic>
      <p:pic>
        <p:nvPicPr>
          <p:cNvPr id="7" name="Picture 2" descr="http://ari.home.mchsi.com/images/cuas_movie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16" y="4375891"/>
            <a:ext cx="3064652" cy="21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62" y="2492897"/>
            <a:ext cx="2124195" cy="212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6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7" y="1124745"/>
            <a:ext cx="6789564" cy="45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5" y="384785"/>
            <a:ext cx="4665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http://www.go-lab-project.eu/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688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920751"/>
            <a:ext cx="7302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5316" y="260042"/>
            <a:ext cx="3873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://www.golabz.eu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7551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27100"/>
            <a:ext cx="77533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5316" y="260042"/>
            <a:ext cx="3873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http://www.golabz.eu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6854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6627" y="44626"/>
            <a:ext cx="6097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Accreditation and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suppor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0039" y="836712"/>
            <a:ext cx="7264785" cy="5758710"/>
            <a:chOff x="1400243" y="1134666"/>
            <a:chExt cx="6904568" cy="5372839"/>
          </a:xfrm>
        </p:grpSpPr>
        <p:pic>
          <p:nvPicPr>
            <p:cNvPr id="14340" name="Picture 4" descr="C:\Users\Rosa\AppData\Local\Microsoft\Windows\Temporary Internet Files\Content.IE5\11EOFJYH\MC900449065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243" y="1134666"/>
              <a:ext cx="6684236" cy="501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186403">
              <a:off x="2738752" y="3882800"/>
              <a:ext cx="1858256" cy="4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Professores</a:t>
              </a:r>
              <a:endParaRPr lang="en-IE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466252">
              <a:off x="4763122" y="5033371"/>
              <a:ext cx="1744412" cy="4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0033CC"/>
                  </a:solidFill>
                </a:rPr>
                <a:t>Estudantes</a:t>
              </a:r>
              <a:endParaRPr lang="en-IE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015748">
              <a:off x="3668337" y="2304304"/>
              <a:ext cx="1346059" cy="4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3300"/>
                  </a:solidFill>
                </a:rPr>
                <a:t>Escolas</a:t>
              </a:r>
              <a:endParaRPr lang="en-IE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429589">
              <a:off x="2320442" y="5387606"/>
              <a:ext cx="1778179" cy="111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Apoio da </a:t>
              </a:r>
              <a:r>
                <a:rPr lang="en-IE" sz="2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Comunidade</a:t>
              </a:r>
              <a:r>
                <a:rPr lang="en-IE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 Local</a:t>
              </a:r>
              <a:endParaRPr lang="en-IE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186640">
              <a:off x="6013154" y="2083109"/>
              <a:ext cx="2291657" cy="77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Formação </a:t>
              </a:r>
              <a:r>
                <a:rPr lang="en-IE" sz="2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Certificada</a:t>
              </a:r>
              <a:endParaRPr lang="en-IE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2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fbcdn-sphotos-a-a.akamaihd.net/hphotos-ak-prn1/224802_571146306232796_10043008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81" y="3194847"/>
            <a:ext cx="5904656" cy="36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bcdn-sphotos-g-a.akamaihd.net/hphotos-ak-ash3/18703_571146166232810_177120446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52" y="1443300"/>
            <a:ext cx="2642058" cy="19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bcdn-sphotos-h-a.akamaihd.net/hphotos-ak-ash3/558834_566791543334939_132364670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5" y="4167525"/>
            <a:ext cx="2017856" cy="26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fbcdn-sphotos-g-a.akamaihd.net/hphotos-ak-frc3/305413_570941832919910_492508929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" y="3401803"/>
            <a:ext cx="2041925" cy="15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fbcdn-sphotos-g-a.akamaihd.net/hphotos-ak-ash4/196083_571145569566203_1024989058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33" y="1406235"/>
            <a:ext cx="2951312" cy="22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4.bp.blogspot.com/-KhVk_sB-1z0/TsUYMTv-NKI/AAAAAAAANeY/Ajz7V7orUZw/s1600/collaboration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40" y="116632"/>
            <a:ext cx="2801888" cy="2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" y="-5405"/>
            <a:ext cx="6075189" cy="954107"/>
          </a:xfrm>
          <a:prstGeom prst="rect">
            <a:avLst/>
          </a:prstGeom>
          <a:solidFill>
            <a:srgbClr val="00B0F0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Teacher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 training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sessions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  <a:p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l4IJP88uw_g/Tc9umpdWpkI/AAAAAAAABGc/CNrfn17gdDk/s1600/bl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3623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1j_y-cpObD0/Tc9uONIihAI/AAAAAAAABF0/ucxvK0RS53Y/s1600/telescope%2Bwith%2Bcontr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3613"/>
            <a:ext cx="4896544" cy="33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7365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Implementing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 in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school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pt-P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Galileo</a:t>
            </a:r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Teacher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  <a:p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4869163"/>
            <a:ext cx="272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© </a:t>
            </a:r>
            <a:r>
              <a:rPr lang="en-IE" b="1" dirty="0" err="1" smtClean="0">
                <a:solidFill>
                  <a:schemeClr val="bg1"/>
                </a:solidFill>
              </a:rPr>
              <a:t>Manthan</a:t>
            </a:r>
            <a:r>
              <a:rPr lang="en-IE" b="1" dirty="0" smtClean="0">
                <a:solidFill>
                  <a:schemeClr val="bg1"/>
                </a:solidFill>
              </a:rPr>
              <a:t> Educational Programme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3.bp.blogspot.com/-oIp5ZBB4M_c/Tc9umV34d5I/AAAAAAAABGM/eJKchnn8hAg/s1600/telescope.jpg"/>
          <p:cNvSpPr>
            <a:spLocks noChangeAspect="1" noChangeArrowheads="1"/>
          </p:cNvSpPr>
          <p:nvPr/>
        </p:nvSpPr>
        <p:spPr bwMode="auto">
          <a:xfrm>
            <a:off x="155575" y="-3047998"/>
            <a:ext cx="123825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265057" y="2"/>
            <a:ext cx="90594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Training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others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  </a:t>
            </a:r>
            <a:r>
              <a:rPr lang="pt-PT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Galileo</a:t>
            </a:r>
            <a:r>
              <a:rPr lang="pt-P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Ambassador</a:t>
            </a:r>
            <a:endParaRPr lang="pt-PT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  <a:sym typeface="Wingdings" pitchFamily="2" charset="2"/>
            </a:endParaRPr>
          </a:p>
          <a:p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  <a:sym typeface="Wingdings" pitchFamily="2" charset="2"/>
            </a:endParaRPr>
          </a:p>
          <a:p>
            <a:r>
              <a:rPr lang="pt-P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Cascade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effect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  Slow ……  </a:t>
            </a:r>
            <a:r>
              <a:rPr lang="pt-P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Sustainable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!!!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  <a:sym typeface="Wingdings" pitchFamily="2" charset="2"/>
            </a:endParaRPr>
          </a:p>
          <a:p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  <a:p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1" y="2387746"/>
            <a:ext cx="9256621" cy="9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768" y="3573016"/>
            <a:ext cx="2195083" cy="16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s://fbcdn-sphotos-c-a.akamaihd.net/hphotos-ak-frc3/971574_659707554043337_190861993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2121"/>
            <a:ext cx="2160910" cy="16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fbcdn-sphotos-f-a.akamaihd.net/hphotos-ak-ash3/945434_644826748864751_204451865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33" y="4653138"/>
            <a:ext cx="2376264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fbcdn-sphotos-b-a.akamaihd.net/hphotos-ak-prn2/247688_648310648516361_214515488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2" y="3596994"/>
            <a:ext cx="2139425" cy="16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fbcdn-sphotos-c-a.akamaihd.net/hphotos-ak-ash4/302753_644360992244660_1954579071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2" y="6067285"/>
            <a:ext cx="1977885" cy="14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fbcdn-sphotos-b-a.akamaihd.net/hphotos-ak-ash3/555056_624560264224733_1360853927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7" y="3678082"/>
            <a:ext cx="2311873" cy="15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Galileo</a:t>
            </a:r>
            <a:r>
              <a:rPr lang="pt-P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 </a:t>
            </a:r>
            <a:r>
              <a:rPr lang="pt-PT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schools</a:t>
            </a:r>
            <a:endParaRPr lang="pt-P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7172" name="Picture 4" descr="Smiling Earth Smiley Car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28" y="-6497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Galileo</a:t>
            </a:r>
            <a:r>
              <a:rPr lang="pt-P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ahoma" pitchFamily="34" charset="0"/>
                <a:sym typeface="Wingdings" pitchFamily="2" charset="2"/>
              </a:rPr>
              <a:t>Students</a:t>
            </a:r>
            <a:endParaRPr lang="pt-P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  <a:p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8195" name="Picture 3" descr="https://fbcdn-sphotos-d-a.akamaihd.net/hphotos-ak-frc1/994815_661710820509677_128347265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" y="3212977"/>
            <a:ext cx="2808312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Rosa\gif\a_gttp\Discover_cosmos\Mini Congresso Solar\P609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60" y="116632"/>
            <a:ext cx="262384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Rosa\gif\a_gttp\Discover_cosmos\Mini Congresso Solar\P6090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431819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08" y="3318157"/>
            <a:ext cx="2843808" cy="18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152651"/>
            <a:ext cx="34671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7" y="1061915"/>
            <a:ext cx="3044709" cy="228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2978" y="838898"/>
            <a:ext cx="2736304" cy="193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60" y="1412778"/>
            <a:ext cx="5994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251" y="116634"/>
            <a:ext cx="8762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NUCLIO – </a:t>
            </a:r>
            <a:r>
              <a:rPr lang="en-US" sz="3600" b="1" cap="none" spc="0" dirty="0" err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Núcleo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Interativo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Astronomia</a:t>
            </a:r>
            <a:endParaRPr lang="en-US" sz="36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6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19224" y="3284986"/>
            <a:ext cx="3497192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competition </a:t>
            </a:r>
          </a:p>
          <a:p>
            <a:pPr algn="ctr">
              <a:defRPr/>
            </a:pP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 </a:t>
            </a:r>
          </a:p>
          <a:p>
            <a:pPr algn="ctr">
              <a:defRPr/>
            </a:pP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COOOLABORATION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32040" y="3140968"/>
            <a:ext cx="2808312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28456" y="2996952"/>
            <a:ext cx="2808312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://www.baqmar.be/wp-content/uploads/2009/10/crowdsourcing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424" y="548681"/>
            <a:ext cx="3277767" cy="236024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3568" y="465534"/>
            <a:ext cx="2915816" cy="280076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Building bridges and making the difference!!</a:t>
            </a:r>
            <a:endParaRPr lang="en-I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streladaverinh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942" y="5589590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Estreladaverinh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5583241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016" y="764706"/>
            <a:ext cx="87484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Global citizenship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Cooperation between countries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pt-PT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I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Changing the world student by students, teacher by teacher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Sharing and support is the key to the real treasure!!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9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0738" y="2"/>
            <a:ext cx="9737600" cy="7353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2461"/>
            <a:ext cx="3467100" cy="34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158780" y="1196752"/>
            <a:ext cx="3661692" cy="1800200"/>
          </a:xfrm>
          <a:prstGeom prst="cloudCallout">
            <a:avLst>
              <a:gd name="adj1" fmla="val -46499"/>
              <a:gd name="adj2" fmla="val 82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err="1" smtClean="0"/>
              <a:t>Obrigada</a:t>
            </a:r>
            <a:r>
              <a:rPr lang="en-IE" sz="3200" dirty="0" smtClean="0"/>
              <a:t>!!!</a:t>
            </a:r>
            <a:endParaRPr lang="en-IE" sz="3200" dirty="0"/>
          </a:p>
        </p:txBody>
      </p:sp>
      <p:sp>
        <p:nvSpPr>
          <p:cNvPr id="16" name="Cloud Callout 15"/>
          <p:cNvSpPr/>
          <p:nvPr/>
        </p:nvSpPr>
        <p:spPr>
          <a:xfrm>
            <a:off x="3275856" y="5489848"/>
            <a:ext cx="5895032" cy="1368152"/>
          </a:xfrm>
          <a:prstGeom prst="cloudCallout">
            <a:avLst>
              <a:gd name="adj1" fmla="val -19398"/>
              <a:gd name="adj2" fmla="val -175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rosa.doran@nuclio.pt</a:t>
            </a:r>
            <a:endParaRPr lang="en-IE" sz="3200" dirty="0"/>
          </a:p>
        </p:txBody>
      </p:sp>
      <p:sp>
        <p:nvSpPr>
          <p:cNvPr id="7" name="Rectangle 6"/>
          <p:cNvSpPr/>
          <p:nvPr/>
        </p:nvSpPr>
        <p:spPr>
          <a:xfrm>
            <a:off x="-324544" y="2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Value your </a:t>
            </a:r>
            <a:r>
              <a:rPr lang="en-IE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tiny spot </a:t>
            </a:r>
            <a:r>
              <a:rPr lang="en-IE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en-I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nice pale blue dot</a:t>
            </a:r>
            <a:r>
              <a:rPr lang="en-I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9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4357693" y="3143254"/>
            <a:ext cx="4233863" cy="830997"/>
          </a:xfrm>
          <a:prstGeom prst="rect">
            <a:avLst/>
          </a:prstGeom>
          <a:gradFill rotWithShape="1">
            <a:gsLst>
              <a:gs pos="0">
                <a:srgbClr val="FF6600">
                  <a:alpha val="75000"/>
                </a:srgbClr>
              </a:gs>
              <a:gs pos="100000">
                <a:srgbClr val="FF6600">
                  <a:gamma/>
                  <a:shade val="46275"/>
                  <a:invGamma/>
                  <a:alpha val="6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Adaptation to the curricula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4786318" y="1285880"/>
            <a:ext cx="4357687" cy="1015663"/>
          </a:xfrm>
          <a:prstGeom prst="rect">
            <a:avLst/>
          </a:prstGeom>
          <a:gradFill rotWithShape="1">
            <a:gsLst>
              <a:gs pos="0">
                <a:srgbClr val="D60093">
                  <a:alpha val="78000"/>
                </a:srgbClr>
              </a:gs>
              <a:gs pos="100000">
                <a:srgbClr val="D60093">
                  <a:gamma/>
                  <a:shade val="46275"/>
                  <a:invGamma/>
                  <a:alpha val="56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Support Network</a:t>
            </a:r>
            <a:endParaRPr lang="en-US" sz="24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Teachers / Students</a:t>
            </a:r>
            <a:endParaRPr lang="en-US" sz="2400" b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" name="Heart 22"/>
          <p:cNvSpPr/>
          <p:nvPr/>
        </p:nvSpPr>
        <p:spPr>
          <a:xfrm>
            <a:off x="1187628" y="1357317"/>
            <a:ext cx="3027191" cy="2071687"/>
          </a:xfrm>
          <a:prstGeom prst="heart">
            <a:avLst/>
          </a:prstGeom>
          <a:gradFill>
            <a:gsLst>
              <a:gs pos="0">
                <a:srgbClr val="33CCFF">
                  <a:alpha val="78000"/>
                </a:srgbClr>
              </a:gs>
              <a:gs pos="100000">
                <a:srgbClr val="33CCFF">
                  <a:gamma/>
                  <a:shade val="46275"/>
                  <a:invGamma/>
                  <a:alpha val="56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Teacher Training	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00065" y="4143378"/>
            <a:ext cx="2214563" cy="12003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Campaigns and accreditation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cxnSp>
        <p:nvCxnSpPr>
          <p:cNvPr id="39" name="Straight Arrow Connector 38"/>
          <p:cNvCxnSpPr>
            <a:stCxn id="24" idx="0"/>
          </p:cNvCxnSpPr>
          <p:nvPr/>
        </p:nvCxnSpPr>
        <p:spPr>
          <a:xfrm flipV="1">
            <a:off x="1607347" y="2714630"/>
            <a:ext cx="464342" cy="1428748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9520" idx="0"/>
          </p:cNvCxnSpPr>
          <p:nvPr/>
        </p:nvCxnSpPr>
        <p:spPr>
          <a:xfrm flipH="1" flipV="1">
            <a:off x="4071945" y="2428882"/>
            <a:ext cx="2402680" cy="714372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9522" idx="2"/>
          </p:cNvCxnSpPr>
          <p:nvPr/>
        </p:nvCxnSpPr>
        <p:spPr>
          <a:xfrm flipH="1">
            <a:off x="4214820" y="2301543"/>
            <a:ext cx="2750342" cy="127335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286130" y="4741866"/>
            <a:ext cx="4233863" cy="830997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FF6600">
                  <a:gamma/>
                  <a:shade val="46275"/>
                  <a:invGamma/>
                  <a:alpha val="6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Best practice tools and resources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1735" y="179931"/>
            <a:ext cx="68928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Teachers with science in their fingertips</a:t>
            </a:r>
            <a:endParaRPr lang="en-US" sz="32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2419" y="179931"/>
            <a:ext cx="683148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International 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 Astronomical 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  <a:p>
            <a:pPr algn="ctr"/>
            <a:r>
              <a:rPr lang="en-US" sz="3200" b="1" kern="10" cap="none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Search Collaboration </a:t>
            </a:r>
          </a:p>
          <a:p>
            <a:pPr algn="ctr"/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Aluno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 =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Aprendiz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 de </a:t>
            </a:r>
            <a:r>
              <a:rPr lang="en-US" sz="3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Cientista</a:t>
            </a:r>
            <a:endParaRPr lang="en-US" sz="3200" b="1" kern="10" cap="none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  <a:p>
            <a:pPr algn="ctr"/>
            <a:r>
              <a:rPr lang="en-US" sz="32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35" y="4509122"/>
            <a:ext cx="3564781" cy="23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4229"/>
            <a:ext cx="3428570" cy="228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ari.home.mchsi.com/images/cuas_movi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5579"/>
            <a:ext cx="3064652" cy="21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29" y="3370819"/>
            <a:ext cx="1491750" cy="13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70754" y="2047488"/>
            <a:ext cx="5237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endParaRPr lang="pt-P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500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endParaRPr lang="pt-P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300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asteroids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discovered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pt-P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pt-PT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pt-PT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portuguese </a:t>
            </a:r>
            <a:r>
              <a:rPr lang="pt-PT" sz="2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pt-PT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96" y="3843384"/>
            <a:ext cx="1369711" cy="6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5" y="-27384"/>
            <a:ext cx="90745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Sailing and discovering the world!!!</a:t>
            </a:r>
            <a:endParaRPr lang="en-US" sz="4000" b="1" cap="none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30"/>
            <a:ext cx="7560840" cy="39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211199"/>
            <a:ext cx="9002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Representatives in 100 countries </a:t>
            </a:r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 20 000 </a:t>
            </a:r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teachers involved in training sessions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1357"/>
            <a:ext cx="2384652" cy="18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11266" idx="3"/>
          </p:cNvCxnSpPr>
          <p:nvPr/>
        </p:nvCxnSpPr>
        <p:spPr>
          <a:xfrm flipV="1">
            <a:off x="2384652" y="4112648"/>
            <a:ext cx="1075926" cy="8866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Baby with 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97717"/>
            <a:ext cx="2457904" cy="21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6033624" y="2354394"/>
            <a:ext cx="1075926" cy="8866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60067" y="1411359"/>
            <a:ext cx="241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Present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834" y="2636912"/>
            <a:ext cx="141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Past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7743" y="457941"/>
            <a:ext cx="2111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Future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52320" y="1713582"/>
            <a:ext cx="15590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???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nnect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40552" cy="6885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4048" y="6074132"/>
            <a:ext cx="427140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 err="1" smtClean="0">
                <a:ln w="18415" cmpd="sng">
                  <a:noFill/>
                  <a:prstDash val="solid"/>
                </a:ln>
                <a:solidFill>
                  <a:schemeClr val="tx2"/>
                </a:solidFill>
              </a:rPr>
              <a:t>Student</a:t>
            </a:r>
            <a:r>
              <a:rPr lang="pt-PT" sz="28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pt-PT" sz="2800" b="1" dirty="0" err="1" smtClean="0">
                <a:ln w="18415" cmpd="sng">
                  <a:noFill/>
                  <a:prstDash val="solid"/>
                </a:ln>
                <a:solidFill>
                  <a:schemeClr val="tx2"/>
                </a:solidFill>
              </a:rPr>
              <a:t>centered</a:t>
            </a:r>
            <a:r>
              <a:rPr lang="pt-PT" sz="28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pt-PT" sz="2800" b="1" dirty="0" err="1" smtClean="0">
                <a:ln w="18415" cmpd="sng">
                  <a:noFill/>
                  <a:prstDash val="solid"/>
                </a:ln>
                <a:solidFill>
                  <a:schemeClr val="tx2"/>
                </a:solidFill>
              </a:rPr>
              <a:t>learning</a:t>
            </a:r>
            <a:endParaRPr lang="en-US" sz="2800" b="1" dirty="0" smtClean="0">
              <a:ln w="18415" cmpd="sng">
                <a:noFill/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12" y="6531544"/>
            <a:ext cx="122574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U:\NEWBUSINESS\GoLab\1_Work Packages\WP9 Dissemination and exploitation\Logo\GOLAB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32" y="5728309"/>
            <a:ext cx="1414316" cy="114542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" y="6213941"/>
            <a:ext cx="1926267" cy="6440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7453"/>
            <a:ext cx="3181966" cy="5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41784" y="-106793"/>
            <a:ext cx="9396536" cy="7128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12" y="3189506"/>
            <a:ext cx="2191139" cy="18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0108" y="580700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50 </a:t>
            </a:r>
            <a:r>
              <a:rPr lang="en-GB" dirty="0" err="1" smtClean="0">
                <a:solidFill>
                  <a:schemeClr val="bg1"/>
                </a:solidFill>
              </a:rPr>
              <a:t>parceiros</a:t>
            </a:r>
            <a:r>
              <a:rPr lang="en-GB" dirty="0" smtClean="0">
                <a:solidFill>
                  <a:schemeClr val="bg1"/>
                </a:solidFill>
              </a:rPr>
              <a:t> de 23 </a:t>
            </a:r>
            <a:r>
              <a:rPr lang="en-GB" dirty="0" err="1" smtClean="0">
                <a:solidFill>
                  <a:schemeClr val="bg1"/>
                </a:solidFill>
              </a:rPr>
              <a:t>países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3" y="4756517"/>
            <a:ext cx="2307195" cy="151475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07" y="2231754"/>
            <a:ext cx="1295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 flipV="1">
            <a:off x="2876308" y="3819252"/>
            <a:ext cx="1785451" cy="257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228610" y="3746682"/>
            <a:ext cx="1153599" cy="1009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75008" y="3788116"/>
            <a:ext cx="1229579" cy="96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76308" y="2231754"/>
            <a:ext cx="1785451" cy="18453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Rosa\gif\logos\ODS\Logo web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2" y="157017"/>
            <a:ext cx="31051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35900" y="5301210"/>
            <a:ext cx="445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portal.opendiscoveryspace.eu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2344" y="1122873"/>
            <a:ext cx="416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 smtClean="0">
                <a:solidFill>
                  <a:schemeClr val="bg1"/>
                </a:solidFill>
              </a:rPr>
              <a:t>Partilha de recursos e ferramentas </a:t>
            </a:r>
          </a:p>
          <a:p>
            <a:pPr algn="r"/>
            <a:r>
              <a:rPr lang="pt-PT" sz="2000" dirty="0" smtClean="0">
                <a:solidFill>
                  <a:schemeClr val="bg1"/>
                </a:solidFill>
              </a:rPr>
              <a:t>Blogs</a:t>
            </a:r>
          </a:p>
          <a:p>
            <a:pPr algn="r"/>
            <a:r>
              <a:rPr lang="pt-PT" sz="2000" dirty="0" err="1" smtClean="0">
                <a:solidFill>
                  <a:schemeClr val="bg1"/>
                </a:solidFill>
              </a:rPr>
              <a:t>Forum</a:t>
            </a:r>
            <a:endParaRPr lang="pt-PT" sz="2000" dirty="0" smtClean="0">
              <a:solidFill>
                <a:schemeClr val="bg1"/>
              </a:solidFill>
            </a:endParaRPr>
          </a:p>
          <a:p>
            <a:pPr algn="r"/>
            <a:r>
              <a:rPr lang="pt-PT" sz="2000" dirty="0" err="1" smtClean="0">
                <a:solidFill>
                  <a:schemeClr val="bg1"/>
                </a:solidFill>
              </a:rPr>
              <a:t>Hangouts</a:t>
            </a:r>
            <a:endParaRPr lang="pt-PT" sz="2000" dirty="0" smtClean="0">
              <a:solidFill>
                <a:schemeClr val="bg1"/>
              </a:solidFill>
            </a:endParaRPr>
          </a:p>
          <a:p>
            <a:pPr algn="r"/>
            <a:r>
              <a:rPr lang="pt-PT" sz="2000" dirty="0" err="1" smtClean="0">
                <a:solidFill>
                  <a:schemeClr val="bg1"/>
                </a:solidFill>
              </a:rPr>
              <a:t>Etc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222" y="1538372"/>
            <a:ext cx="382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Criação de comunidades online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2240" y="3141787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>
                <a:solidFill>
                  <a:schemeClr val="bg1"/>
                </a:solidFill>
              </a:rPr>
              <a:t>2000 </a:t>
            </a:r>
            <a:r>
              <a:rPr lang="pt-PT" sz="2800" dirty="0" err="1">
                <a:solidFill>
                  <a:schemeClr val="bg1"/>
                </a:solidFill>
              </a:rPr>
              <a:t>Schools</a:t>
            </a:r>
            <a:r>
              <a:rPr lang="pt-PT" sz="2800" dirty="0">
                <a:solidFill>
                  <a:schemeClr val="bg1"/>
                </a:solidFill>
              </a:rPr>
              <a:t> in </a:t>
            </a:r>
            <a:r>
              <a:rPr lang="pt-PT" sz="2800" dirty="0" err="1" smtClean="0">
                <a:solidFill>
                  <a:schemeClr val="bg1"/>
                </a:solidFill>
              </a:rPr>
              <a:t>Europe</a:t>
            </a:r>
            <a:endParaRPr lang="pt-PT" sz="2800" dirty="0">
              <a:solidFill>
                <a:schemeClr val="bg1"/>
              </a:solidFill>
            </a:endParaRPr>
          </a:p>
          <a:p>
            <a:pPr algn="ctr"/>
            <a:r>
              <a:rPr lang="pt-PT" sz="2800" dirty="0">
                <a:solidFill>
                  <a:schemeClr val="bg1"/>
                </a:solidFill>
              </a:rPr>
              <a:t>10000 </a:t>
            </a:r>
            <a:r>
              <a:rPr lang="pt-PT" sz="2800" dirty="0" err="1">
                <a:solidFill>
                  <a:schemeClr val="bg1"/>
                </a:solidFill>
              </a:rPr>
              <a:t>Teachers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EC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770" y="6050451"/>
            <a:ext cx="14287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apshots of the 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44" y="12329"/>
            <a:ext cx="4619625" cy="591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0" y="188642"/>
            <a:ext cx="3541483" cy="6339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060" y="984681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small to big ideas in science.</a:t>
            </a:r>
            <a:endParaRPr lang="en-IE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problem solving skills</a:t>
            </a:r>
            <a:endParaRPr lang="en-IE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E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Schools in Europe</a:t>
            </a:r>
            <a:endParaRPr lang="en-I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232</Words>
  <Application>Microsoft Office PowerPoint</Application>
  <PresentationFormat>On-screen Show (4:3)</PresentationFormat>
  <Paragraphs>73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NUCLIO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Doran</dc:creator>
  <cp:lastModifiedBy>Rosa</cp:lastModifiedBy>
  <cp:revision>122</cp:revision>
  <dcterms:created xsi:type="dcterms:W3CDTF">2012-08-23T22:23:42Z</dcterms:created>
  <dcterms:modified xsi:type="dcterms:W3CDTF">2014-05-15T08:04:53Z</dcterms:modified>
</cp:coreProperties>
</file>