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74" r:id="rId2"/>
    <p:sldId id="256" r:id="rId3"/>
    <p:sldId id="268" r:id="rId4"/>
    <p:sldId id="267" r:id="rId5"/>
    <p:sldId id="273" r:id="rId6"/>
    <p:sldId id="259" r:id="rId7"/>
    <p:sldId id="258" r:id="rId8"/>
    <p:sldId id="262" r:id="rId9"/>
    <p:sldId id="261" r:id="rId10"/>
    <p:sldId id="265" r:id="rId11"/>
    <p:sldId id="264" r:id="rId12"/>
    <p:sldId id="269" r:id="rId13"/>
    <p:sldId id="270" r:id="rId14"/>
    <p:sldId id="263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1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3EF7-E77C-F141-920A-D61916714E26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81F02-729F-054B-B34B-922275B7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7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81F02-729F-054B-B34B-922275B725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81F02-729F-054B-B34B-922275B72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05666-52FB-ED4A-AF6D-E7871BAD862B}" type="datetimeFigureOut">
              <a:rPr lang="en-US" smtClean="0"/>
              <a:t>14/05/2014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C485-4B25-D844-BDC8-79B5FCE3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dartinscience.com" TargetMode="External"/><Relationship Id="rId4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 shot 2014-05-15 at 06.36.0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r="401"/>
          <a:stretch/>
        </p:blipFill>
        <p:spPr>
          <a:xfrm>
            <a:off x="584571" y="955215"/>
            <a:ext cx="4938617" cy="4525963"/>
          </a:xfrm>
        </p:spPr>
      </p:pic>
      <p:sp>
        <p:nvSpPr>
          <p:cNvPr id="12" name="TextBox 11"/>
          <p:cNvSpPr txBox="1"/>
          <p:nvPr/>
        </p:nvSpPr>
        <p:spPr>
          <a:xfrm>
            <a:off x="584571" y="5865328"/>
            <a:ext cx="463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www.ucdartinscience.com</a:t>
            </a:r>
            <a:r>
              <a:rPr lang="en-US" dirty="0" smtClean="0"/>
              <a:t>   </a:t>
            </a:r>
            <a:r>
              <a:rPr lang="en-US" dirty="0" err="1" smtClean="0"/>
              <a:t>emer.oboyle@ucd.ie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6498" y="975371"/>
            <a:ext cx="231812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Emer O Boyle</a:t>
            </a:r>
          </a:p>
          <a:p>
            <a:r>
              <a:rPr lang="en-US" dirty="0" smtClean="0"/>
              <a:t>Creative Director</a:t>
            </a:r>
          </a:p>
          <a:p>
            <a:r>
              <a:rPr lang="en-US" dirty="0" smtClean="0"/>
              <a:t>UCD Art In Science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Artists In Residence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Collaborative module  between students  of Fine Art (NCAD) and Science (UCD)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4" name="Picture 13" descr="ucd_brandmark_colou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1612900"/>
            <a:ext cx="2478024" cy="3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7" name="Picture 6" descr="Screen shot 2014-02-19 at 23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5" y="1115668"/>
            <a:ext cx="8540071" cy="49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7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7" name="Picture 6" descr="Screen shot 2014-02-19 at 14.59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9" y="1123429"/>
            <a:ext cx="8322790" cy="49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0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7" name="Picture 6" descr="Screen shot 2014-02-20 at 00.33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1" y="1100129"/>
            <a:ext cx="8314491" cy="48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7" name="Picture 6" descr="Screen shot 2014-02-20 at 00.44.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1100130"/>
            <a:ext cx="8430395" cy="48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2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538" r="5511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11" name="Picture 10" descr="personalspace-worldma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8" y="956006"/>
            <a:ext cx="8311108" cy="528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111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439376"/>
            <a:ext cx="7039642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Future plans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Soon you will be able to request a live image of your Personal Space using the GLORIA network!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will be develop Personal Space mobile apps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Add </a:t>
            </a:r>
            <a:r>
              <a:rPr lang="en-US" dirty="0" err="1" smtClean="0"/>
              <a:t>stellarium</a:t>
            </a:r>
            <a:r>
              <a:rPr lang="en-US" dirty="0" smtClean="0"/>
              <a:t>  features (people want to know about the stars too!)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Personal Space will be translated </a:t>
            </a:r>
            <a:r>
              <a:rPr lang="en-US" dirty="0" smtClean="0"/>
              <a:t>into </a:t>
            </a:r>
            <a:r>
              <a:rPr lang="en-US" dirty="0" smtClean="0"/>
              <a:t>all the GLORIA </a:t>
            </a:r>
            <a:r>
              <a:rPr lang="en-US" dirty="0" smtClean="0"/>
              <a:t>community languages</a:t>
            </a:r>
          </a:p>
          <a:p>
            <a:endParaRPr lang="en-US" dirty="0"/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13153" r="14884" b="1211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1371600" y="1824869"/>
            <a:ext cx="7086600" cy="1830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2498" y="3264215"/>
            <a:ext cx="592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An Online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Art Science Collaboration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081" y="4313444"/>
            <a:ext cx="761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Artist Emer O Boyle, Astronomers Lorraine Hanlon UCD, Martin </a:t>
            </a:r>
            <a:r>
              <a:rPr lang="en-US" sz="1400" dirty="0" err="1" smtClean="0"/>
              <a:t>Topinka</a:t>
            </a:r>
            <a:r>
              <a:rPr lang="en-US" sz="1400" dirty="0"/>
              <a:t> </a:t>
            </a:r>
            <a:r>
              <a:rPr lang="en-US" sz="1400" dirty="0" smtClean="0"/>
              <a:t>UCD, Robert Simpson UOXF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701" y="266334"/>
            <a:ext cx="2004350" cy="801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7969" y="5315634"/>
            <a:ext cx="471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www.personal-space.eu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313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321" y="-1206912"/>
            <a:ext cx="13599462" cy="9176148"/>
          </a:xfrm>
          <a:prstGeom prst="rect">
            <a:avLst/>
          </a:prstGeom>
        </p:spPr>
      </p:pic>
      <p:pic>
        <p:nvPicPr>
          <p:cNvPr id="5" name="Picture 4" descr="first ki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8" y="736513"/>
            <a:ext cx="3710094" cy="5565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9455" y="1525482"/>
            <a:ext cx="3862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Where people can see a personal connection to the vast universe by linking significant moments</a:t>
            </a:r>
          </a:p>
          <a:p>
            <a:r>
              <a:rPr lang="en-US" dirty="0" smtClean="0"/>
              <a:t>in their own lives to what was happening directly above and  below them in the universe, at a specific time and place on earth.</a:t>
            </a:r>
            <a:endParaRPr lang="en-US" dirty="0"/>
          </a:p>
        </p:txBody>
      </p:sp>
      <p:pic>
        <p:nvPicPr>
          <p:cNvPr id="7" name="Picture 6" descr="Personal Space logo white transparent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4799455" y="1294544"/>
            <a:ext cx="1787953" cy="46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k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321" y="-1228436"/>
            <a:ext cx="13599462" cy="9176148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4617387" y="1362759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7387" y="1824634"/>
            <a:ext cx="38620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at humanity’s place in nature, in the broadest sense, by mapping events of national and global significance to images of the universe and inviting others to see their own</a:t>
            </a:r>
          </a:p>
          <a:p>
            <a:r>
              <a:rPr lang="en-US" dirty="0" smtClean="0"/>
              <a:t>Personal moments among these.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Personal Space 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7" y="701190"/>
            <a:ext cx="3661300" cy="549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8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9" name="Picture 8" descr="Screen shot 2014-02-20 at 10.19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6" y="3789284"/>
            <a:ext cx="2041904" cy="89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2-20 at 10.18.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3" y="1746754"/>
            <a:ext cx="2664517" cy="2210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4-02-20 at 10.22.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6" y="949463"/>
            <a:ext cx="2041904" cy="96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shot 2014-02-20 at 10.24.5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26" y="368619"/>
            <a:ext cx="2331813" cy="202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shot 2014-02-20 at 10.30.1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29" y="949462"/>
            <a:ext cx="3669159" cy="251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shot 2014-02-20 at 10.27.5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23" y="2676206"/>
            <a:ext cx="2218288" cy="153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 shot 2014-02-20 at 10.40.5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06" y="3827448"/>
            <a:ext cx="4549018" cy="220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41103" y="4808064"/>
            <a:ext cx="40113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Launched across social media, press and television  on January 22nd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84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13" name="Picture 12" descr="Screen shot 2014-02-19 at 14.47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0" y="981959"/>
            <a:ext cx="8785578" cy="52369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96522" y="3495808"/>
            <a:ext cx="4475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23,826 events already!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10" name="Picture 9" descr="Screen shot 2014-02-19 at 22.14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0" y="1247425"/>
            <a:ext cx="8742508" cy="507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7" name="Picture 6" descr="Screen shot 2014-02-19 at 22.33.1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921" y="1036553"/>
            <a:ext cx="8464394" cy="49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70" y="-37122"/>
            <a:ext cx="10218880" cy="6895122"/>
          </a:xfrm>
          <a:prstGeom prst="rect">
            <a:avLst/>
          </a:prstGeom>
        </p:spPr>
      </p:pic>
      <p:pic>
        <p:nvPicPr>
          <p:cNvPr id="5" name="Picture 4" descr="Personal Space logo white transparent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74889"/>
          <a:stretch/>
        </p:blipFill>
        <p:spPr>
          <a:xfrm>
            <a:off x="5212525" y="274638"/>
            <a:ext cx="1787953" cy="46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78" y="147723"/>
            <a:ext cx="2004350" cy="801740"/>
          </a:xfrm>
          <a:prstGeom prst="rect">
            <a:avLst/>
          </a:prstGeom>
        </p:spPr>
      </p:pic>
      <p:pic>
        <p:nvPicPr>
          <p:cNvPr id="9" name="Picture 8" descr="Screen shot 2014-02-19 at 22.57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1" y="1145192"/>
            <a:ext cx="8458200" cy="49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2692</TotalTime>
  <Words>206</Words>
  <Application>Microsoft Macintosh PowerPoint</Application>
  <PresentationFormat>On-screen Show (4:3)</PresentationFormat>
  <Paragraphs>41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Emer O Boyle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Emer O Boyle</dc:creator>
  <cp:lastModifiedBy>Emer O Boyle</cp:lastModifiedBy>
  <cp:revision>49</cp:revision>
  <dcterms:created xsi:type="dcterms:W3CDTF">2014-02-19T16:58:41Z</dcterms:created>
  <dcterms:modified xsi:type="dcterms:W3CDTF">2014-05-15T06:13:13Z</dcterms:modified>
</cp:coreProperties>
</file>